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18"/>
  </p:notesMasterIdLst>
  <p:handoutMasterIdLst>
    <p:handoutMasterId r:id="rId19"/>
  </p:handoutMasterIdLst>
  <p:sldIdLst>
    <p:sldId id="256" r:id="rId5"/>
    <p:sldId id="258" r:id="rId6"/>
    <p:sldId id="281" r:id="rId7"/>
    <p:sldId id="260" r:id="rId8"/>
    <p:sldId id="280" r:id="rId9"/>
    <p:sldId id="279" r:id="rId10"/>
    <p:sldId id="275" r:id="rId11"/>
    <p:sldId id="277" r:id="rId12"/>
    <p:sldId id="282" r:id="rId13"/>
    <p:sldId id="278" r:id="rId14"/>
    <p:sldId id="283" r:id="rId15"/>
    <p:sldId id="284" r:id="rId16"/>
    <p:sldId id="27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A04644-1387-4C91-89F8-4F0D9DC810AA}" v="36" dt="2023-10-18T17:19:05.1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snapToObjects="1">
      <p:cViewPr varScale="1">
        <p:scale>
          <a:sx n="82" d="100"/>
          <a:sy n="82" d="100"/>
        </p:scale>
        <p:origin x="720" y="96"/>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un Pranav A T" userId="6bdfde20468c2943" providerId="LiveId" clId="{5DA04644-1387-4C91-89F8-4F0D9DC810AA}"/>
    <pc:docChg chg="undo redo custSel addSld modSld sldOrd">
      <pc:chgData name="Arun Pranav A T" userId="6bdfde20468c2943" providerId="LiveId" clId="{5DA04644-1387-4C91-89F8-4F0D9DC810AA}" dt="2023-10-18T17:19:11.912" v="257" actId="1076"/>
      <pc:docMkLst>
        <pc:docMk/>
      </pc:docMkLst>
      <pc:sldChg chg="modSp mod">
        <pc:chgData name="Arun Pranav A T" userId="6bdfde20468c2943" providerId="LiveId" clId="{5DA04644-1387-4C91-89F8-4F0D9DC810AA}" dt="2023-10-18T15:23:12.316" v="54" actId="1036"/>
        <pc:sldMkLst>
          <pc:docMk/>
          <pc:sldMk cId="3417721485" sldId="256"/>
        </pc:sldMkLst>
        <pc:spChg chg="mod">
          <ac:chgData name="Arun Pranav A T" userId="6bdfde20468c2943" providerId="LiveId" clId="{5DA04644-1387-4C91-89F8-4F0D9DC810AA}" dt="2023-10-18T15:23:03.326" v="53" actId="27636"/>
          <ac:spMkLst>
            <pc:docMk/>
            <pc:sldMk cId="3417721485" sldId="256"/>
            <ac:spMk id="2" creationId="{340C7600-5BA8-4A54-887F-74AF87750A31}"/>
          </ac:spMkLst>
        </pc:spChg>
        <pc:picChg chg="mod">
          <ac:chgData name="Arun Pranav A T" userId="6bdfde20468c2943" providerId="LiveId" clId="{5DA04644-1387-4C91-89F8-4F0D9DC810AA}" dt="2023-10-18T15:23:12.316" v="54" actId="1036"/>
          <ac:picMkLst>
            <pc:docMk/>
            <pc:sldMk cId="3417721485" sldId="256"/>
            <ac:picMk id="5" creationId="{7C454B0C-0819-4D56-9275-BCE254DA659D}"/>
          </ac:picMkLst>
        </pc:picChg>
      </pc:sldChg>
      <pc:sldChg chg="modSp">
        <pc:chgData name="Arun Pranav A T" userId="6bdfde20468c2943" providerId="LiveId" clId="{5DA04644-1387-4C91-89F8-4F0D9DC810AA}" dt="2023-10-18T16:26:38.029" v="85" actId="20577"/>
        <pc:sldMkLst>
          <pc:docMk/>
          <pc:sldMk cId="2913824905" sldId="258"/>
        </pc:sldMkLst>
        <pc:graphicFrameChg chg="mod">
          <ac:chgData name="Arun Pranav A T" userId="6bdfde20468c2943" providerId="LiveId" clId="{5DA04644-1387-4C91-89F8-4F0D9DC810AA}" dt="2023-10-18T16:26:38.029" v="85" actId="20577"/>
          <ac:graphicFrameMkLst>
            <pc:docMk/>
            <pc:sldMk cId="2913824905" sldId="258"/>
            <ac:graphicFrameMk id="5" creationId="{C983627E-F26C-354F-BF0A-ECCD7E968A2B}"/>
          </ac:graphicFrameMkLst>
        </pc:graphicFrameChg>
      </pc:sldChg>
      <pc:sldChg chg="addSp delSp modSp mod">
        <pc:chgData name="Arun Pranav A T" userId="6bdfde20468c2943" providerId="LiveId" clId="{5DA04644-1387-4C91-89F8-4F0D9DC810AA}" dt="2023-10-18T15:15:27.756" v="40" actId="1076"/>
        <pc:sldMkLst>
          <pc:docMk/>
          <pc:sldMk cId="3371521359" sldId="275"/>
        </pc:sldMkLst>
        <pc:spChg chg="mod">
          <ac:chgData name="Arun Pranav A T" userId="6bdfde20468c2943" providerId="LiveId" clId="{5DA04644-1387-4C91-89F8-4F0D9DC810AA}" dt="2023-10-18T15:15:27.756" v="40" actId="1076"/>
          <ac:spMkLst>
            <pc:docMk/>
            <pc:sldMk cId="3371521359" sldId="275"/>
            <ac:spMk id="2" creationId="{D926B5E1-A1BD-26DC-4A9A-8CC42451C265}"/>
          </ac:spMkLst>
        </pc:spChg>
        <pc:spChg chg="add del mod">
          <ac:chgData name="Arun Pranav A T" userId="6bdfde20468c2943" providerId="LiveId" clId="{5DA04644-1387-4C91-89F8-4F0D9DC810AA}" dt="2023-10-18T15:14:53.575" v="31" actId="478"/>
          <ac:spMkLst>
            <pc:docMk/>
            <pc:sldMk cId="3371521359" sldId="275"/>
            <ac:spMk id="5" creationId="{C4DCA530-15E2-E3C1-9FFE-64DCEFF3DE92}"/>
          </ac:spMkLst>
        </pc:spChg>
        <pc:picChg chg="add mod">
          <ac:chgData name="Arun Pranav A T" userId="6bdfde20468c2943" providerId="LiveId" clId="{5DA04644-1387-4C91-89F8-4F0D9DC810AA}" dt="2023-10-18T15:15:00.900" v="33" actId="14100"/>
          <ac:picMkLst>
            <pc:docMk/>
            <pc:sldMk cId="3371521359" sldId="275"/>
            <ac:picMk id="3" creationId="{0289761D-DBAA-D585-D126-DEC8F57708CC}"/>
          </ac:picMkLst>
        </pc:picChg>
        <pc:picChg chg="del">
          <ac:chgData name="Arun Pranav A T" userId="6bdfde20468c2943" providerId="LiveId" clId="{5DA04644-1387-4C91-89F8-4F0D9DC810AA}" dt="2023-10-18T15:14:40.447" v="27" actId="478"/>
          <ac:picMkLst>
            <pc:docMk/>
            <pc:sldMk cId="3371521359" sldId="275"/>
            <ac:picMk id="1026" creationId="{7DADB280-3E18-529B-35B7-ACDA159F3C0F}"/>
          </ac:picMkLst>
        </pc:picChg>
      </pc:sldChg>
      <pc:sldChg chg="addSp delSp modSp mod">
        <pc:chgData name="Arun Pranav A T" userId="6bdfde20468c2943" providerId="LiveId" clId="{5DA04644-1387-4C91-89F8-4F0D9DC810AA}" dt="2023-10-18T17:09:21.175" v="184"/>
        <pc:sldMkLst>
          <pc:docMk/>
          <pc:sldMk cId="1431779388" sldId="277"/>
        </pc:sldMkLst>
        <pc:spChg chg="mod">
          <ac:chgData name="Arun Pranav A T" userId="6bdfde20468c2943" providerId="LiveId" clId="{5DA04644-1387-4C91-89F8-4F0D9DC810AA}" dt="2023-10-18T17:09:21.175" v="184"/>
          <ac:spMkLst>
            <pc:docMk/>
            <pc:sldMk cId="1431779388" sldId="277"/>
            <ac:spMk id="4" creationId="{AB1D428E-1560-C844-B5E8-3E610B594BC7}"/>
          </ac:spMkLst>
        </pc:spChg>
        <pc:picChg chg="del">
          <ac:chgData name="Arun Pranav A T" userId="6bdfde20468c2943" providerId="LiveId" clId="{5DA04644-1387-4C91-89F8-4F0D9DC810AA}" dt="2023-10-18T16:23:04.650" v="55" actId="478"/>
          <ac:picMkLst>
            <pc:docMk/>
            <pc:sldMk cId="1431779388" sldId="277"/>
            <ac:picMk id="3" creationId="{D4F74AF1-A5B1-152B-3925-CCB2BF6B439D}"/>
          </ac:picMkLst>
        </pc:picChg>
        <pc:picChg chg="add mod">
          <ac:chgData name="Arun Pranav A T" userId="6bdfde20468c2943" providerId="LiveId" clId="{5DA04644-1387-4C91-89F8-4F0D9DC810AA}" dt="2023-10-18T16:25:24.074" v="64" actId="1076"/>
          <ac:picMkLst>
            <pc:docMk/>
            <pc:sldMk cId="1431779388" sldId="277"/>
            <ac:picMk id="6" creationId="{20022840-B2C3-D51B-ECB2-EF68802692BF}"/>
          </ac:picMkLst>
        </pc:picChg>
      </pc:sldChg>
      <pc:sldChg chg="modSp mod ord">
        <pc:chgData name="Arun Pranav A T" userId="6bdfde20468c2943" providerId="LiveId" clId="{5DA04644-1387-4C91-89F8-4F0D9DC810AA}" dt="2023-10-18T17:18:25.317" v="253"/>
        <pc:sldMkLst>
          <pc:docMk/>
          <pc:sldMk cId="2305785483" sldId="278"/>
        </pc:sldMkLst>
        <pc:spChg chg="mod">
          <ac:chgData name="Arun Pranav A T" userId="6bdfde20468c2943" providerId="LiveId" clId="{5DA04644-1387-4C91-89F8-4F0D9DC810AA}" dt="2023-10-18T17:12:36.106" v="206" actId="20577"/>
          <ac:spMkLst>
            <pc:docMk/>
            <pc:sldMk cId="2305785483" sldId="278"/>
            <ac:spMk id="8" creationId="{E22DC5FA-7894-F105-17BC-6285D3EF5A35}"/>
          </ac:spMkLst>
        </pc:spChg>
      </pc:sldChg>
      <pc:sldChg chg="addSp modSp new mod">
        <pc:chgData name="Arun Pranav A T" userId="6bdfde20468c2943" providerId="LiveId" clId="{5DA04644-1387-4C91-89F8-4F0D9DC810AA}" dt="2023-10-18T15:15:35.443" v="43" actId="1076"/>
        <pc:sldMkLst>
          <pc:docMk/>
          <pc:sldMk cId="3246367458" sldId="279"/>
        </pc:sldMkLst>
        <pc:spChg chg="mod">
          <ac:chgData name="Arun Pranav A T" userId="6bdfde20468c2943" providerId="LiveId" clId="{5DA04644-1387-4C91-89F8-4F0D9DC810AA}" dt="2023-10-18T15:15:35.443" v="43" actId="1076"/>
          <ac:spMkLst>
            <pc:docMk/>
            <pc:sldMk cId="3246367458" sldId="279"/>
            <ac:spMk id="2" creationId="{212F4E09-DEE5-DD04-2899-A90EE1EBF625}"/>
          </ac:spMkLst>
        </pc:spChg>
        <pc:picChg chg="add mod">
          <ac:chgData name="Arun Pranav A T" userId="6bdfde20468c2943" providerId="LiveId" clId="{5DA04644-1387-4C91-89F8-4F0D9DC810AA}" dt="2023-10-18T15:15:22.335" v="39" actId="1076"/>
          <ac:picMkLst>
            <pc:docMk/>
            <pc:sldMk cId="3246367458" sldId="279"/>
            <ac:picMk id="3" creationId="{C8E5272E-8689-4730-270F-8CCD2E7DF5E3}"/>
          </ac:picMkLst>
        </pc:picChg>
      </pc:sldChg>
      <pc:sldChg chg="addSp delSp modSp new mod">
        <pc:chgData name="Arun Pranav A T" userId="6bdfde20468c2943" providerId="LiveId" clId="{5DA04644-1387-4C91-89F8-4F0D9DC810AA}" dt="2023-10-18T17:06:50.647" v="180" actId="1076"/>
        <pc:sldMkLst>
          <pc:docMk/>
          <pc:sldMk cId="1581240719" sldId="280"/>
        </pc:sldMkLst>
        <pc:spChg chg="mod">
          <ac:chgData name="Arun Pranav A T" userId="6bdfde20468c2943" providerId="LiveId" clId="{5DA04644-1387-4C91-89F8-4F0D9DC810AA}" dt="2023-10-18T17:06:50.647" v="180" actId="1076"/>
          <ac:spMkLst>
            <pc:docMk/>
            <pc:sldMk cId="1581240719" sldId="280"/>
            <ac:spMk id="2" creationId="{4B27E6BA-1A95-93F7-D6D1-5A3B2BF39AE8}"/>
          </ac:spMkLst>
        </pc:spChg>
        <pc:spChg chg="del mod">
          <ac:chgData name="Arun Pranav A T" userId="6bdfde20468c2943" providerId="LiveId" clId="{5DA04644-1387-4C91-89F8-4F0D9DC810AA}" dt="2023-10-18T16:58:46.336" v="101" actId="478"/>
          <ac:spMkLst>
            <pc:docMk/>
            <pc:sldMk cId="1581240719" sldId="280"/>
            <ac:spMk id="3" creationId="{DEA2C72C-C953-B513-2B81-5C0AAF05DBD6}"/>
          </ac:spMkLst>
        </pc:spChg>
        <pc:spChg chg="add mod ord">
          <ac:chgData name="Arun Pranav A T" userId="6bdfde20468c2943" providerId="LiveId" clId="{5DA04644-1387-4C91-89F8-4F0D9DC810AA}" dt="2023-10-18T17:06:46.290" v="179" actId="1076"/>
          <ac:spMkLst>
            <pc:docMk/>
            <pc:sldMk cId="1581240719" sldId="280"/>
            <ac:spMk id="4" creationId="{6EA3C0A1-BE1B-2C2E-04F9-E63878929896}"/>
          </ac:spMkLst>
        </pc:spChg>
        <pc:spChg chg="add mod">
          <ac:chgData name="Arun Pranav A T" userId="6bdfde20468c2943" providerId="LiveId" clId="{5DA04644-1387-4C91-89F8-4F0D9DC810AA}" dt="2023-10-18T17:06:31.230" v="176" actId="1076"/>
          <ac:spMkLst>
            <pc:docMk/>
            <pc:sldMk cId="1581240719" sldId="280"/>
            <ac:spMk id="5" creationId="{FBFF939D-3866-1CAA-250D-0556B68F49B1}"/>
          </ac:spMkLst>
        </pc:spChg>
      </pc:sldChg>
      <pc:sldChg chg="addSp delSp modSp new mod">
        <pc:chgData name="Arun Pranav A T" userId="6bdfde20468c2943" providerId="LiveId" clId="{5DA04644-1387-4C91-89F8-4F0D9DC810AA}" dt="2023-10-18T17:04:03.638" v="171" actId="1076"/>
        <pc:sldMkLst>
          <pc:docMk/>
          <pc:sldMk cId="2571524999" sldId="281"/>
        </pc:sldMkLst>
        <pc:spChg chg="mod">
          <ac:chgData name="Arun Pranav A T" userId="6bdfde20468c2943" providerId="LiveId" clId="{5DA04644-1387-4C91-89F8-4F0D9DC810AA}" dt="2023-10-18T17:03:20.737" v="160"/>
          <ac:spMkLst>
            <pc:docMk/>
            <pc:sldMk cId="2571524999" sldId="281"/>
            <ac:spMk id="2" creationId="{00CC2E73-3174-554D-5E4C-87985D81B944}"/>
          </ac:spMkLst>
        </pc:spChg>
        <pc:spChg chg="del mod">
          <ac:chgData name="Arun Pranav A T" userId="6bdfde20468c2943" providerId="LiveId" clId="{5DA04644-1387-4C91-89F8-4F0D9DC810AA}" dt="2023-10-18T17:03:01.166" v="156" actId="478"/>
          <ac:spMkLst>
            <pc:docMk/>
            <pc:sldMk cId="2571524999" sldId="281"/>
            <ac:spMk id="3" creationId="{E9939954-5526-1432-8C99-0AC4597F2466}"/>
          </ac:spMkLst>
        </pc:spChg>
        <pc:spChg chg="add mod">
          <ac:chgData name="Arun Pranav A T" userId="6bdfde20468c2943" providerId="LiveId" clId="{5DA04644-1387-4C91-89F8-4F0D9DC810AA}" dt="2023-10-18T17:04:03.638" v="171" actId="1076"/>
          <ac:spMkLst>
            <pc:docMk/>
            <pc:sldMk cId="2571524999" sldId="281"/>
            <ac:spMk id="4" creationId="{6584457A-C8F0-E367-279F-6E3199C44B01}"/>
          </ac:spMkLst>
        </pc:spChg>
      </pc:sldChg>
      <pc:sldChg chg="addSp modSp new mod">
        <pc:chgData name="Arun Pranav A T" userId="6bdfde20468c2943" providerId="LiveId" clId="{5DA04644-1387-4C91-89F8-4F0D9DC810AA}" dt="2023-10-18T17:17:27.987" v="244" actId="1076"/>
        <pc:sldMkLst>
          <pc:docMk/>
          <pc:sldMk cId="4039092176" sldId="282"/>
        </pc:sldMkLst>
        <pc:picChg chg="add mod modCrop">
          <ac:chgData name="Arun Pranav A T" userId="6bdfde20468c2943" providerId="LiveId" clId="{5DA04644-1387-4C91-89F8-4F0D9DC810AA}" dt="2023-10-18T17:16:47.956" v="232" actId="1076"/>
          <ac:picMkLst>
            <pc:docMk/>
            <pc:sldMk cId="4039092176" sldId="282"/>
            <ac:picMk id="3" creationId="{05822390-A147-B071-E179-EA2D5FD3ACF5}"/>
          </ac:picMkLst>
        </pc:picChg>
        <pc:picChg chg="add mod modCrop">
          <ac:chgData name="Arun Pranav A T" userId="6bdfde20468c2943" providerId="LiveId" clId="{5DA04644-1387-4C91-89F8-4F0D9DC810AA}" dt="2023-10-18T17:17:12.957" v="238" actId="1076"/>
          <ac:picMkLst>
            <pc:docMk/>
            <pc:sldMk cId="4039092176" sldId="282"/>
            <ac:picMk id="4" creationId="{52320810-5437-1DE2-4FDE-9745321DB6D6}"/>
          </ac:picMkLst>
        </pc:picChg>
        <pc:picChg chg="add mod modCrop">
          <ac:chgData name="Arun Pranav A T" userId="6bdfde20468c2943" providerId="LiveId" clId="{5DA04644-1387-4C91-89F8-4F0D9DC810AA}" dt="2023-10-18T17:17:23.181" v="242" actId="14100"/>
          <ac:picMkLst>
            <pc:docMk/>
            <pc:sldMk cId="4039092176" sldId="282"/>
            <ac:picMk id="6" creationId="{9FF6C7C1-DDF7-2891-EA6B-4CF7DDEF0FCC}"/>
          </ac:picMkLst>
        </pc:picChg>
        <pc:picChg chg="add mod">
          <ac:chgData name="Arun Pranav A T" userId="6bdfde20468c2943" providerId="LiveId" clId="{5DA04644-1387-4C91-89F8-4F0D9DC810AA}" dt="2023-10-18T17:17:27.987" v="244" actId="1076"/>
          <ac:picMkLst>
            <pc:docMk/>
            <pc:sldMk cId="4039092176" sldId="282"/>
            <ac:picMk id="8" creationId="{BAA552C0-8003-B7CC-21AE-63A65F549D45}"/>
          </ac:picMkLst>
        </pc:picChg>
      </pc:sldChg>
      <pc:sldChg chg="addSp modSp new mod modAnim">
        <pc:chgData name="Arun Pranav A T" userId="6bdfde20468c2943" providerId="LiveId" clId="{5DA04644-1387-4C91-89F8-4F0D9DC810AA}" dt="2023-10-18T17:18:18.136" v="251" actId="1076"/>
        <pc:sldMkLst>
          <pc:docMk/>
          <pc:sldMk cId="3644763571" sldId="283"/>
        </pc:sldMkLst>
        <pc:picChg chg="add mod">
          <ac:chgData name="Arun Pranav A T" userId="6bdfde20468c2943" providerId="LiveId" clId="{5DA04644-1387-4C91-89F8-4F0D9DC810AA}" dt="2023-10-18T17:18:18.136" v="251" actId="1076"/>
          <ac:picMkLst>
            <pc:docMk/>
            <pc:sldMk cId="3644763571" sldId="283"/>
            <ac:picMk id="2" creationId="{DFB0144F-03C0-EB47-E335-1002562E0E3D}"/>
          </ac:picMkLst>
        </pc:picChg>
      </pc:sldChg>
      <pc:sldChg chg="addSp modSp new mod modAnim">
        <pc:chgData name="Arun Pranav A T" userId="6bdfde20468c2943" providerId="LiveId" clId="{5DA04644-1387-4C91-89F8-4F0D9DC810AA}" dt="2023-10-18T17:19:11.912" v="257" actId="1076"/>
        <pc:sldMkLst>
          <pc:docMk/>
          <pc:sldMk cId="3697479836" sldId="284"/>
        </pc:sldMkLst>
        <pc:picChg chg="add mod">
          <ac:chgData name="Arun Pranav A T" userId="6bdfde20468c2943" providerId="LiveId" clId="{5DA04644-1387-4C91-89F8-4F0D9DC810AA}" dt="2023-10-18T17:19:11.912" v="257" actId="1076"/>
          <ac:picMkLst>
            <pc:docMk/>
            <pc:sldMk cId="3697479836" sldId="284"/>
            <ac:picMk id="2" creationId="{33AEE828-9D21-A962-0682-55DFCC04E04C}"/>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image" Target="../media/image7.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image" Target="../media/image7.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9A589A-46DE-0F49-B460-E7914F3E440D}" type="doc">
      <dgm:prSet loTypeId="urn:microsoft.com/office/officeart/2005/8/layout/pList1" loCatId="list" qsTypeId="urn:microsoft.com/office/officeart/2005/8/quickstyle/simple1" qsCatId="simple" csTypeId="urn:microsoft.com/office/officeart/2018/5/colors/Iconchunking_neutralicon_accent3_2" csCatId="accent3" phldr="1"/>
      <dgm:spPr/>
      <dgm:t>
        <a:bodyPr/>
        <a:lstStyle/>
        <a:p>
          <a:endParaRPr lang="en-US"/>
        </a:p>
      </dgm:t>
    </dgm:pt>
    <dgm:pt modelId="{66039115-797B-304C-9FC0-EFABB1F21232}">
      <dgm:prSet/>
      <dgm:spPr/>
      <dgm:t>
        <a:bodyPr/>
        <a:lstStyle/>
        <a:p>
          <a:r>
            <a:rPr lang="en-US" dirty="0"/>
            <a:t>MQ-2 Sensor</a:t>
          </a:r>
        </a:p>
      </dgm:t>
    </dgm:pt>
    <dgm:pt modelId="{C8EABE8F-1E84-494E-AD8A-32BA419A36E9}" type="parTrans" cxnId="{31C3237C-2299-B649-8C93-587C97AC9999}">
      <dgm:prSet/>
      <dgm:spPr/>
      <dgm:t>
        <a:bodyPr/>
        <a:lstStyle/>
        <a:p>
          <a:endParaRPr lang="en-US"/>
        </a:p>
      </dgm:t>
    </dgm:pt>
    <dgm:pt modelId="{D044F6BA-1D90-EC47-8A78-B9796198ECF5}" type="sibTrans" cxnId="{31C3237C-2299-B649-8C93-587C97AC9999}">
      <dgm:prSet/>
      <dgm:spPr/>
      <dgm:t>
        <a:bodyPr/>
        <a:lstStyle/>
        <a:p>
          <a:endParaRPr lang="en-US"/>
        </a:p>
      </dgm:t>
    </dgm:pt>
    <dgm:pt modelId="{15B1A768-2666-4AB4-BDA7-F0E3C4160D59}">
      <dgm:prSet/>
      <dgm:spPr/>
      <dgm:t>
        <a:bodyPr/>
        <a:lstStyle/>
        <a:p>
          <a:r>
            <a:rPr lang="en-US" dirty="0"/>
            <a:t>1. Resistor (1k</a:t>
          </a:r>
          <a:r>
            <a:rPr lang="el-GR" b="0" i="0" dirty="0">
              <a:effectLst/>
              <a:latin typeface="Open Sans" panose="020B0606030504020204" pitchFamily="34" charset="0"/>
            </a:rPr>
            <a:t>Ω</a:t>
          </a:r>
          <a:r>
            <a:rPr lang="en-IN" b="0" i="0" dirty="0">
              <a:effectLst/>
              <a:latin typeface="Open Sans" panose="020B0606030504020204" pitchFamily="34" charset="0"/>
            </a:rPr>
            <a:t>)</a:t>
          </a:r>
          <a:endParaRPr lang="en-US" dirty="0"/>
        </a:p>
      </dgm:t>
    </dgm:pt>
    <dgm:pt modelId="{D47033D3-4E41-485A-B515-A02A8C3B404A}" type="parTrans" cxnId="{08DEC938-538C-403B-80C3-828B96DAFF82}">
      <dgm:prSet/>
      <dgm:spPr/>
      <dgm:t>
        <a:bodyPr/>
        <a:lstStyle/>
        <a:p>
          <a:endParaRPr lang="en-US"/>
        </a:p>
      </dgm:t>
    </dgm:pt>
    <dgm:pt modelId="{72FFCBD4-DD9D-4E06-81E4-54307F97A3F0}" type="sibTrans" cxnId="{08DEC938-538C-403B-80C3-828B96DAFF82}">
      <dgm:prSet/>
      <dgm:spPr/>
      <dgm:t>
        <a:bodyPr/>
        <a:lstStyle/>
        <a:p>
          <a:endParaRPr lang="en-US"/>
        </a:p>
      </dgm:t>
    </dgm:pt>
    <dgm:pt modelId="{3AA5586A-C40E-4DDA-98A5-6545F36F46AB}">
      <dgm:prSet/>
      <dgm:spPr/>
      <dgm:t>
        <a:bodyPr/>
        <a:lstStyle/>
        <a:p>
          <a:r>
            <a:rPr lang="en-US" dirty="0"/>
            <a:t>LED</a:t>
          </a:r>
        </a:p>
      </dgm:t>
    </dgm:pt>
    <dgm:pt modelId="{ABF44FB7-9255-4D99-BC69-3BE74FDF8E87}" type="parTrans" cxnId="{119FEAF1-383D-4740-9124-CC9EEA7E35F9}">
      <dgm:prSet/>
      <dgm:spPr/>
      <dgm:t>
        <a:bodyPr/>
        <a:lstStyle/>
        <a:p>
          <a:endParaRPr lang="en-US"/>
        </a:p>
      </dgm:t>
    </dgm:pt>
    <dgm:pt modelId="{19FB306E-81B4-4F3F-99EE-765120CBB6B3}" type="sibTrans" cxnId="{119FEAF1-383D-4740-9124-CC9EEA7E35F9}">
      <dgm:prSet/>
      <dgm:spPr/>
      <dgm:t>
        <a:bodyPr/>
        <a:lstStyle/>
        <a:p>
          <a:endParaRPr lang="en-US"/>
        </a:p>
      </dgm:t>
    </dgm:pt>
    <dgm:pt modelId="{0F891B35-AB8D-447C-81DC-BB69DA422BF6}">
      <dgm:prSet/>
      <dgm:spPr/>
      <dgm:t>
        <a:bodyPr/>
        <a:lstStyle/>
        <a:p>
          <a:r>
            <a:rPr lang="en-US" dirty="0"/>
            <a:t>Arduino UNO</a:t>
          </a:r>
        </a:p>
      </dgm:t>
    </dgm:pt>
    <dgm:pt modelId="{8DA91671-B20E-48B7-8934-12B85A9FE6E4}" type="parTrans" cxnId="{C17C18E7-D9D4-434B-B7AE-F3302ED94408}">
      <dgm:prSet/>
      <dgm:spPr/>
      <dgm:t>
        <a:bodyPr/>
        <a:lstStyle/>
        <a:p>
          <a:endParaRPr lang="en-IN"/>
        </a:p>
      </dgm:t>
    </dgm:pt>
    <dgm:pt modelId="{49302C5F-9493-4F53-86A1-80FB118C3058}" type="sibTrans" cxnId="{C17C18E7-D9D4-434B-B7AE-F3302ED94408}">
      <dgm:prSet/>
      <dgm:spPr/>
      <dgm:t>
        <a:bodyPr/>
        <a:lstStyle/>
        <a:p>
          <a:endParaRPr lang="en-IN"/>
        </a:p>
      </dgm:t>
    </dgm:pt>
    <dgm:pt modelId="{02CA8BB9-D6DE-40E3-870B-61CAC9121766}">
      <dgm:prSet/>
      <dgm:spPr/>
      <dgm:t>
        <a:bodyPr/>
        <a:lstStyle/>
        <a:p>
          <a:r>
            <a:rPr lang="en-US" dirty="0"/>
            <a:t>Jumping Wires</a:t>
          </a:r>
        </a:p>
      </dgm:t>
    </dgm:pt>
    <dgm:pt modelId="{5B0E2081-CB9C-44BA-9561-5CCA9505D28C}" type="parTrans" cxnId="{C288835A-CC05-4A5F-A522-5D6FDE01D529}">
      <dgm:prSet/>
      <dgm:spPr/>
      <dgm:t>
        <a:bodyPr/>
        <a:lstStyle/>
        <a:p>
          <a:endParaRPr lang="en-IN"/>
        </a:p>
      </dgm:t>
    </dgm:pt>
    <dgm:pt modelId="{117537CC-4CE4-483F-8E3D-59D2BC0A6135}" type="sibTrans" cxnId="{C288835A-CC05-4A5F-A522-5D6FDE01D529}">
      <dgm:prSet/>
      <dgm:spPr/>
      <dgm:t>
        <a:bodyPr/>
        <a:lstStyle/>
        <a:p>
          <a:endParaRPr lang="en-IN"/>
        </a:p>
      </dgm:t>
    </dgm:pt>
    <dgm:pt modelId="{9FCD3C8C-39E9-4FBB-AC0E-2C4FAAF02FC2}">
      <dgm:prSet/>
      <dgm:spPr/>
      <dgm:t>
        <a:bodyPr/>
        <a:lstStyle/>
        <a:p>
          <a:r>
            <a:rPr lang="en-US" dirty="0">
              <a:latin typeface="+mn-lt"/>
            </a:rPr>
            <a:t>Battery (5 V</a:t>
          </a:r>
          <a:r>
            <a:rPr lang="en-IN" b="0" i="0" dirty="0">
              <a:effectLst/>
              <a:latin typeface="+mn-lt"/>
            </a:rPr>
            <a:t>)</a:t>
          </a:r>
          <a:endParaRPr lang="en-US" dirty="0">
            <a:latin typeface="+mn-lt"/>
          </a:endParaRPr>
        </a:p>
      </dgm:t>
    </dgm:pt>
    <dgm:pt modelId="{B7D04F62-0D3B-4D3C-A65F-28C667C61269}" type="parTrans" cxnId="{DBD23380-07CC-42EB-98F8-2953B9C2B8A0}">
      <dgm:prSet/>
      <dgm:spPr/>
      <dgm:t>
        <a:bodyPr/>
        <a:lstStyle/>
        <a:p>
          <a:endParaRPr lang="en-IN"/>
        </a:p>
      </dgm:t>
    </dgm:pt>
    <dgm:pt modelId="{D96D8264-A994-4498-8566-F9297D9B48B4}" type="sibTrans" cxnId="{DBD23380-07CC-42EB-98F8-2953B9C2B8A0}">
      <dgm:prSet/>
      <dgm:spPr/>
      <dgm:t>
        <a:bodyPr/>
        <a:lstStyle/>
        <a:p>
          <a:endParaRPr lang="en-IN"/>
        </a:p>
      </dgm:t>
    </dgm:pt>
    <dgm:pt modelId="{E19AFB4F-485B-40E3-B891-D667530F5826}">
      <dgm:prSet/>
      <dgm:spPr/>
      <dgm:t>
        <a:bodyPr/>
        <a:lstStyle/>
        <a:p>
          <a:r>
            <a:rPr lang="en-US" dirty="0"/>
            <a:t>Bread Board</a:t>
          </a:r>
        </a:p>
      </dgm:t>
    </dgm:pt>
    <dgm:pt modelId="{DBF2BE98-1317-441D-8E27-89484010F0AF}" type="parTrans" cxnId="{C2BA8C53-C3ED-4773-A191-16995CA6A75C}">
      <dgm:prSet/>
      <dgm:spPr/>
      <dgm:t>
        <a:bodyPr/>
        <a:lstStyle/>
        <a:p>
          <a:endParaRPr lang="en-IN"/>
        </a:p>
      </dgm:t>
    </dgm:pt>
    <dgm:pt modelId="{553B5172-CB6E-443E-8F5C-57A287A203F2}" type="sibTrans" cxnId="{C2BA8C53-C3ED-4773-A191-16995CA6A75C}">
      <dgm:prSet/>
      <dgm:spPr/>
      <dgm:t>
        <a:bodyPr/>
        <a:lstStyle/>
        <a:p>
          <a:endParaRPr lang="en-IN"/>
        </a:p>
      </dgm:t>
    </dgm:pt>
    <dgm:pt modelId="{384BFD00-7279-4D4C-A1B5-F5FB69ECFA0C}" type="pres">
      <dgm:prSet presAssocID="{489A589A-46DE-0F49-B460-E7914F3E440D}" presName="Name0" presStyleCnt="0">
        <dgm:presLayoutVars>
          <dgm:dir/>
          <dgm:resizeHandles val="exact"/>
        </dgm:presLayoutVars>
      </dgm:prSet>
      <dgm:spPr/>
    </dgm:pt>
    <dgm:pt modelId="{1AAFDAC4-5A37-411D-811E-5C851CD54848}" type="pres">
      <dgm:prSet presAssocID="{66039115-797B-304C-9FC0-EFABB1F21232}" presName="compNode" presStyleCnt="0"/>
      <dgm:spPr/>
    </dgm:pt>
    <dgm:pt modelId="{83BEBF2B-14EF-4580-B68B-95ADE56DB5E7}" type="pres">
      <dgm:prSet presAssocID="{66039115-797B-304C-9FC0-EFABB1F21232}" presName="pictRect" presStyleLbl="node1" presStyleIdx="0" presStyleCnt="7" custScaleX="73298"/>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4954F39-9CAF-423D-B86E-B15C92305E33}" type="pres">
      <dgm:prSet presAssocID="{66039115-797B-304C-9FC0-EFABB1F21232}" presName="textRect" presStyleLbl="revTx" presStyleIdx="0" presStyleCnt="7">
        <dgm:presLayoutVars>
          <dgm:bulletEnabled val="1"/>
        </dgm:presLayoutVars>
      </dgm:prSet>
      <dgm:spPr/>
    </dgm:pt>
    <dgm:pt modelId="{EED9DC67-D552-4212-BA18-FA236235C4C2}" type="pres">
      <dgm:prSet presAssocID="{D044F6BA-1D90-EC47-8A78-B9796198ECF5}" presName="sibTrans" presStyleLbl="sibTrans2D1" presStyleIdx="0" presStyleCnt="0"/>
      <dgm:spPr/>
    </dgm:pt>
    <dgm:pt modelId="{65EB6DA5-F848-4E4E-BC86-6FBF47B23990}" type="pres">
      <dgm:prSet presAssocID="{15B1A768-2666-4AB4-BDA7-F0E3C4160D59}" presName="compNode" presStyleCnt="0"/>
      <dgm:spPr/>
    </dgm:pt>
    <dgm:pt modelId="{20EFFB54-53D1-49FB-BE49-5159F9455A7D}" type="pres">
      <dgm:prSet presAssocID="{15B1A768-2666-4AB4-BDA7-F0E3C4160D59}" presName="pictRect" presStyleLbl="nod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4ADD888D-CDC0-40F6-A649-F812F78B3147}" type="pres">
      <dgm:prSet presAssocID="{15B1A768-2666-4AB4-BDA7-F0E3C4160D59}" presName="textRect" presStyleLbl="revTx" presStyleIdx="1" presStyleCnt="7">
        <dgm:presLayoutVars>
          <dgm:bulletEnabled val="1"/>
        </dgm:presLayoutVars>
      </dgm:prSet>
      <dgm:spPr/>
    </dgm:pt>
    <dgm:pt modelId="{88FA431C-76E9-4154-B35C-0AC5AF170CCF}" type="pres">
      <dgm:prSet presAssocID="{72FFCBD4-DD9D-4E06-81E4-54307F97A3F0}" presName="sibTrans" presStyleLbl="sibTrans2D1" presStyleIdx="0" presStyleCnt="0"/>
      <dgm:spPr/>
    </dgm:pt>
    <dgm:pt modelId="{C1D3E31E-3270-4DFA-8CE2-2F928076CB5C}" type="pres">
      <dgm:prSet presAssocID="{3AA5586A-C40E-4DDA-98A5-6545F36F46AB}" presName="compNode" presStyleCnt="0"/>
      <dgm:spPr/>
    </dgm:pt>
    <dgm:pt modelId="{E509EFCB-FEEC-4224-AD5F-F5197B6537ED}" type="pres">
      <dgm:prSet presAssocID="{3AA5586A-C40E-4DDA-98A5-6545F36F46AB}" presName="pictRect" presStyleLbl="node1" presStyleIdx="2" presStyleCnt="7" custScaleX="75349"/>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059BCB7E-C289-4E83-9D78-807338D082EF}" type="pres">
      <dgm:prSet presAssocID="{3AA5586A-C40E-4DDA-98A5-6545F36F46AB}" presName="textRect" presStyleLbl="revTx" presStyleIdx="2" presStyleCnt="7">
        <dgm:presLayoutVars>
          <dgm:bulletEnabled val="1"/>
        </dgm:presLayoutVars>
      </dgm:prSet>
      <dgm:spPr/>
    </dgm:pt>
    <dgm:pt modelId="{BDBA3C10-62B4-43F4-AFF4-7F1B5A708C9E}" type="pres">
      <dgm:prSet presAssocID="{19FB306E-81B4-4F3F-99EE-765120CBB6B3}" presName="sibTrans" presStyleLbl="sibTrans2D1" presStyleIdx="0" presStyleCnt="0"/>
      <dgm:spPr/>
    </dgm:pt>
    <dgm:pt modelId="{C53DDDF7-2A94-4BF2-B5C7-440E045A41FD}" type="pres">
      <dgm:prSet presAssocID="{0F891B35-AB8D-447C-81DC-BB69DA422BF6}" presName="compNode" presStyleCnt="0"/>
      <dgm:spPr/>
    </dgm:pt>
    <dgm:pt modelId="{2DBE042F-6BA7-40D4-8E57-D751139D22D4}" type="pres">
      <dgm:prSet presAssocID="{0F891B35-AB8D-447C-81DC-BB69DA422BF6}" presName="pictRect" presStyleLbl="node1" presStyleIdx="3" presStyleCnt="7" custScaleX="74777"/>
      <dgm:spPr>
        <a:blipFill>
          <a:blip xmlns:r="http://schemas.openxmlformats.org/officeDocument/2006/relationships" r:embed="rId4">
            <a:extLst>
              <a:ext uri="{28A0092B-C50C-407E-A947-70E740481C1C}">
                <a14:useLocalDpi xmlns:a14="http://schemas.microsoft.com/office/drawing/2010/main" val="0"/>
              </a:ext>
            </a:extLst>
          </a:blip>
          <a:srcRect/>
          <a:stretch>
            <a:fillRect l="-19000" r="-19000"/>
          </a:stretch>
        </a:blipFill>
      </dgm:spPr>
    </dgm:pt>
    <dgm:pt modelId="{77D1A30A-9B68-42C3-B336-5DEF259133E5}" type="pres">
      <dgm:prSet presAssocID="{0F891B35-AB8D-447C-81DC-BB69DA422BF6}" presName="textRect" presStyleLbl="revTx" presStyleIdx="3" presStyleCnt="7">
        <dgm:presLayoutVars>
          <dgm:bulletEnabled val="1"/>
        </dgm:presLayoutVars>
      </dgm:prSet>
      <dgm:spPr/>
    </dgm:pt>
    <dgm:pt modelId="{A67AF08E-2D20-45FF-BC6E-172D3BD8C6C0}" type="pres">
      <dgm:prSet presAssocID="{49302C5F-9493-4F53-86A1-80FB118C3058}" presName="sibTrans" presStyleLbl="sibTrans2D1" presStyleIdx="0" presStyleCnt="0"/>
      <dgm:spPr/>
    </dgm:pt>
    <dgm:pt modelId="{1CABEBB0-2733-47CC-9D73-BB736AE1D4D4}" type="pres">
      <dgm:prSet presAssocID="{02CA8BB9-D6DE-40E3-870B-61CAC9121766}" presName="compNode" presStyleCnt="0"/>
      <dgm:spPr/>
    </dgm:pt>
    <dgm:pt modelId="{BEAE680F-6AEA-40F1-B651-C5DEC19AD363}" type="pres">
      <dgm:prSet presAssocID="{02CA8BB9-D6DE-40E3-870B-61CAC9121766}" presName="pictRect" presStyleLbl="nod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12F3DF45-95FC-4325-9A1D-A3329EF1609F}" type="pres">
      <dgm:prSet presAssocID="{02CA8BB9-D6DE-40E3-870B-61CAC9121766}" presName="textRect" presStyleLbl="revTx" presStyleIdx="4" presStyleCnt="7">
        <dgm:presLayoutVars>
          <dgm:bulletEnabled val="1"/>
        </dgm:presLayoutVars>
      </dgm:prSet>
      <dgm:spPr/>
    </dgm:pt>
    <dgm:pt modelId="{3A92FD6D-D4CF-4DA5-A116-6A96453CF876}" type="pres">
      <dgm:prSet presAssocID="{117537CC-4CE4-483F-8E3D-59D2BC0A6135}" presName="sibTrans" presStyleLbl="sibTrans2D1" presStyleIdx="0" presStyleCnt="0"/>
      <dgm:spPr/>
    </dgm:pt>
    <dgm:pt modelId="{8F517E8A-3F99-43C1-A6FB-52DFD7D1DEA6}" type="pres">
      <dgm:prSet presAssocID="{9FCD3C8C-39E9-4FBB-AC0E-2C4FAAF02FC2}" presName="compNode" presStyleCnt="0"/>
      <dgm:spPr/>
    </dgm:pt>
    <dgm:pt modelId="{1A44EA04-ABD4-4ADD-AAE3-1C6453A632F2}" type="pres">
      <dgm:prSet presAssocID="{9FCD3C8C-39E9-4FBB-AC0E-2C4FAAF02FC2}" presName="pictRect" presStyleLbl="node1" presStyleIdx="5" presStyleCnt="7" custScaleX="54583" custScaleY="58186"/>
      <dgm:spPr>
        <a:blipFill>
          <a:blip xmlns:r="http://schemas.openxmlformats.org/officeDocument/2006/relationships" r:embed="rId6">
            <a:extLst>
              <a:ext uri="{28A0092B-C50C-407E-A947-70E740481C1C}">
                <a14:useLocalDpi xmlns:a14="http://schemas.microsoft.com/office/drawing/2010/main" val="0"/>
              </a:ext>
            </a:extLst>
          </a:blip>
          <a:srcRect/>
          <a:stretch>
            <a:fillRect t="-23000" b="-23000"/>
          </a:stretch>
        </a:blipFill>
      </dgm:spPr>
    </dgm:pt>
    <dgm:pt modelId="{769EEC12-3EA0-43D6-9492-AA243950C89B}" type="pres">
      <dgm:prSet presAssocID="{9FCD3C8C-39E9-4FBB-AC0E-2C4FAAF02FC2}" presName="textRect" presStyleLbl="revTx" presStyleIdx="5" presStyleCnt="7" custLinFactNeighborX="-1783" custLinFactNeighborY="-28621">
        <dgm:presLayoutVars>
          <dgm:bulletEnabled val="1"/>
        </dgm:presLayoutVars>
      </dgm:prSet>
      <dgm:spPr/>
    </dgm:pt>
    <dgm:pt modelId="{D2FC0ED1-8188-430A-9DE6-736A3AE8DE03}" type="pres">
      <dgm:prSet presAssocID="{D96D8264-A994-4498-8566-F9297D9B48B4}" presName="sibTrans" presStyleLbl="sibTrans2D1" presStyleIdx="0" presStyleCnt="0"/>
      <dgm:spPr/>
    </dgm:pt>
    <dgm:pt modelId="{42838971-8FC2-4123-BA59-117DA1D01E9C}" type="pres">
      <dgm:prSet presAssocID="{E19AFB4F-485B-40E3-B891-D667530F5826}" presName="compNode" presStyleCnt="0"/>
      <dgm:spPr/>
    </dgm:pt>
    <dgm:pt modelId="{EDBBA7C9-4EA1-4DD2-86CD-31C216AA93CA}" type="pres">
      <dgm:prSet presAssocID="{E19AFB4F-485B-40E3-B891-D667530F5826}" presName="pictRect" presStyleLbl="node1" presStyleIdx="6" presStyleCnt="7" custScaleX="52095" custScaleY="62054" custLinFactNeighborX="-554" custLinFactNeighborY="-13197"/>
      <dgm:spPr>
        <a:blipFill>
          <a:blip xmlns:r="http://schemas.openxmlformats.org/officeDocument/2006/relationships" r:embed="rId7">
            <a:extLst>
              <a:ext uri="{28A0092B-C50C-407E-A947-70E740481C1C}">
                <a14:useLocalDpi xmlns:a14="http://schemas.microsoft.com/office/drawing/2010/main" val="0"/>
              </a:ext>
            </a:extLst>
          </a:blip>
          <a:srcRect/>
          <a:stretch>
            <a:fillRect t="-19000" b="-19000"/>
          </a:stretch>
        </a:blipFill>
      </dgm:spPr>
    </dgm:pt>
    <dgm:pt modelId="{7F46BEBC-EF08-4256-AF73-68D9777005B7}" type="pres">
      <dgm:prSet presAssocID="{E19AFB4F-485B-40E3-B891-D667530F5826}" presName="textRect" presStyleLbl="revTx" presStyleIdx="6" presStyleCnt="7" custLinFactNeighborX="-604" custLinFactNeighborY="-25757">
        <dgm:presLayoutVars>
          <dgm:bulletEnabled val="1"/>
        </dgm:presLayoutVars>
      </dgm:prSet>
      <dgm:spPr/>
    </dgm:pt>
  </dgm:ptLst>
  <dgm:cxnLst>
    <dgm:cxn modelId="{3BDAD11A-2DC0-4DD0-A683-BE298645824D}" type="presOf" srcId="{489A589A-46DE-0F49-B460-E7914F3E440D}" destId="{384BFD00-7279-4D4C-A1B5-F5FB69ECFA0C}" srcOrd="0" destOrd="0" presId="urn:microsoft.com/office/officeart/2005/8/layout/pList1"/>
    <dgm:cxn modelId="{A3548A28-91B8-4DA1-AC50-EAAD872C0227}" type="presOf" srcId="{117537CC-4CE4-483F-8E3D-59D2BC0A6135}" destId="{3A92FD6D-D4CF-4DA5-A116-6A96453CF876}" srcOrd="0" destOrd="0" presId="urn:microsoft.com/office/officeart/2005/8/layout/pList1"/>
    <dgm:cxn modelId="{4AB9C338-1B47-4E07-BBA6-606CF9F9D165}" type="presOf" srcId="{D044F6BA-1D90-EC47-8A78-B9796198ECF5}" destId="{EED9DC67-D552-4212-BA18-FA236235C4C2}" srcOrd="0" destOrd="0" presId="urn:microsoft.com/office/officeart/2005/8/layout/pList1"/>
    <dgm:cxn modelId="{08DEC938-538C-403B-80C3-828B96DAFF82}" srcId="{489A589A-46DE-0F49-B460-E7914F3E440D}" destId="{15B1A768-2666-4AB4-BDA7-F0E3C4160D59}" srcOrd="1" destOrd="0" parTransId="{D47033D3-4E41-485A-B515-A02A8C3B404A}" sibTransId="{72FFCBD4-DD9D-4E06-81E4-54307F97A3F0}"/>
    <dgm:cxn modelId="{D4DFC041-E137-45EB-BF90-E9CEED931286}" type="presOf" srcId="{0F891B35-AB8D-447C-81DC-BB69DA422BF6}" destId="{77D1A30A-9B68-42C3-B336-5DEF259133E5}" srcOrd="0" destOrd="0" presId="urn:microsoft.com/office/officeart/2005/8/layout/pList1"/>
    <dgm:cxn modelId="{B4108562-8434-48A7-9B82-0A8D8362DC24}" type="presOf" srcId="{19FB306E-81B4-4F3F-99EE-765120CBB6B3}" destId="{BDBA3C10-62B4-43F4-AFF4-7F1B5A708C9E}" srcOrd="0" destOrd="0" presId="urn:microsoft.com/office/officeart/2005/8/layout/pList1"/>
    <dgm:cxn modelId="{C2C6D74A-CF80-4E5C-A331-FEC318280F2A}" type="presOf" srcId="{3AA5586A-C40E-4DDA-98A5-6545F36F46AB}" destId="{059BCB7E-C289-4E83-9D78-807338D082EF}" srcOrd="0" destOrd="0" presId="urn:microsoft.com/office/officeart/2005/8/layout/pList1"/>
    <dgm:cxn modelId="{C2BA8C53-C3ED-4773-A191-16995CA6A75C}" srcId="{489A589A-46DE-0F49-B460-E7914F3E440D}" destId="{E19AFB4F-485B-40E3-B891-D667530F5826}" srcOrd="6" destOrd="0" parTransId="{DBF2BE98-1317-441D-8E27-89484010F0AF}" sibTransId="{553B5172-CB6E-443E-8F5C-57A287A203F2}"/>
    <dgm:cxn modelId="{C288835A-CC05-4A5F-A522-5D6FDE01D529}" srcId="{489A589A-46DE-0F49-B460-E7914F3E440D}" destId="{02CA8BB9-D6DE-40E3-870B-61CAC9121766}" srcOrd="4" destOrd="0" parTransId="{5B0E2081-CB9C-44BA-9561-5CCA9505D28C}" sibTransId="{117537CC-4CE4-483F-8E3D-59D2BC0A6135}"/>
    <dgm:cxn modelId="{31C3237C-2299-B649-8C93-587C97AC9999}" srcId="{489A589A-46DE-0F49-B460-E7914F3E440D}" destId="{66039115-797B-304C-9FC0-EFABB1F21232}" srcOrd="0" destOrd="0" parTransId="{C8EABE8F-1E84-494E-AD8A-32BA419A36E9}" sibTransId="{D044F6BA-1D90-EC47-8A78-B9796198ECF5}"/>
    <dgm:cxn modelId="{DBD23380-07CC-42EB-98F8-2953B9C2B8A0}" srcId="{489A589A-46DE-0F49-B460-E7914F3E440D}" destId="{9FCD3C8C-39E9-4FBB-AC0E-2C4FAAF02FC2}" srcOrd="5" destOrd="0" parTransId="{B7D04F62-0D3B-4D3C-A65F-28C667C61269}" sibTransId="{D96D8264-A994-4498-8566-F9297D9B48B4}"/>
    <dgm:cxn modelId="{43A12891-938A-4E67-B8C5-D1B931773B76}" type="presOf" srcId="{72FFCBD4-DD9D-4E06-81E4-54307F97A3F0}" destId="{88FA431C-76E9-4154-B35C-0AC5AF170CCF}" srcOrd="0" destOrd="0" presId="urn:microsoft.com/office/officeart/2005/8/layout/pList1"/>
    <dgm:cxn modelId="{67784596-D933-4740-BC38-6EE2F0A9C77C}" type="presOf" srcId="{66039115-797B-304C-9FC0-EFABB1F21232}" destId="{64954F39-9CAF-423D-B86E-B15C92305E33}" srcOrd="0" destOrd="0" presId="urn:microsoft.com/office/officeart/2005/8/layout/pList1"/>
    <dgm:cxn modelId="{5A9AD298-43DB-40BD-A166-440F34ED38B3}" type="presOf" srcId="{9FCD3C8C-39E9-4FBB-AC0E-2C4FAAF02FC2}" destId="{769EEC12-3EA0-43D6-9492-AA243950C89B}" srcOrd="0" destOrd="0" presId="urn:microsoft.com/office/officeart/2005/8/layout/pList1"/>
    <dgm:cxn modelId="{BF8849B5-B310-4EBB-8124-FE7D6DE3B44C}" type="presOf" srcId="{49302C5F-9493-4F53-86A1-80FB118C3058}" destId="{A67AF08E-2D20-45FF-BC6E-172D3BD8C6C0}" srcOrd="0" destOrd="0" presId="urn:microsoft.com/office/officeart/2005/8/layout/pList1"/>
    <dgm:cxn modelId="{511421BB-763A-4771-B23C-98A29B56F8C6}" type="presOf" srcId="{15B1A768-2666-4AB4-BDA7-F0E3C4160D59}" destId="{4ADD888D-CDC0-40F6-A649-F812F78B3147}" srcOrd="0" destOrd="0" presId="urn:microsoft.com/office/officeart/2005/8/layout/pList1"/>
    <dgm:cxn modelId="{29EF3BC9-DFA8-4742-99EF-EDDB4E503446}" type="presOf" srcId="{02CA8BB9-D6DE-40E3-870B-61CAC9121766}" destId="{12F3DF45-95FC-4325-9A1D-A3329EF1609F}" srcOrd="0" destOrd="0" presId="urn:microsoft.com/office/officeart/2005/8/layout/pList1"/>
    <dgm:cxn modelId="{C17C18E7-D9D4-434B-B7AE-F3302ED94408}" srcId="{489A589A-46DE-0F49-B460-E7914F3E440D}" destId="{0F891B35-AB8D-447C-81DC-BB69DA422BF6}" srcOrd="3" destOrd="0" parTransId="{8DA91671-B20E-48B7-8934-12B85A9FE6E4}" sibTransId="{49302C5F-9493-4F53-86A1-80FB118C3058}"/>
    <dgm:cxn modelId="{93A3ACEB-C057-4E1A-A5C6-A14143411461}" type="presOf" srcId="{D96D8264-A994-4498-8566-F9297D9B48B4}" destId="{D2FC0ED1-8188-430A-9DE6-736A3AE8DE03}" srcOrd="0" destOrd="0" presId="urn:microsoft.com/office/officeart/2005/8/layout/pList1"/>
    <dgm:cxn modelId="{119FEAF1-383D-4740-9124-CC9EEA7E35F9}" srcId="{489A589A-46DE-0F49-B460-E7914F3E440D}" destId="{3AA5586A-C40E-4DDA-98A5-6545F36F46AB}" srcOrd="2" destOrd="0" parTransId="{ABF44FB7-9255-4D99-BC69-3BE74FDF8E87}" sibTransId="{19FB306E-81B4-4F3F-99EE-765120CBB6B3}"/>
    <dgm:cxn modelId="{4501E3FD-BF8B-4C25-9F58-0BF17DA374D2}" type="presOf" srcId="{E19AFB4F-485B-40E3-B891-D667530F5826}" destId="{7F46BEBC-EF08-4256-AF73-68D9777005B7}" srcOrd="0" destOrd="0" presId="urn:microsoft.com/office/officeart/2005/8/layout/pList1"/>
    <dgm:cxn modelId="{ECDC59B2-645F-487D-87A7-7F9BCD84962E}" type="presParOf" srcId="{384BFD00-7279-4D4C-A1B5-F5FB69ECFA0C}" destId="{1AAFDAC4-5A37-411D-811E-5C851CD54848}" srcOrd="0" destOrd="0" presId="urn:microsoft.com/office/officeart/2005/8/layout/pList1"/>
    <dgm:cxn modelId="{E2BCD637-635A-4774-8EF2-6A529F7F2B60}" type="presParOf" srcId="{1AAFDAC4-5A37-411D-811E-5C851CD54848}" destId="{83BEBF2B-14EF-4580-B68B-95ADE56DB5E7}" srcOrd="0" destOrd="0" presId="urn:microsoft.com/office/officeart/2005/8/layout/pList1"/>
    <dgm:cxn modelId="{6B58CFE9-AFB0-4887-A179-14B79EB53207}" type="presParOf" srcId="{1AAFDAC4-5A37-411D-811E-5C851CD54848}" destId="{64954F39-9CAF-423D-B86E-B15C92305E33}" srcOrd="1" destOrd="0" presId="urn:microsoft.com/office/officeart/2005/8/layout/pList1"/>
    <dgm:cxn modelId="{B22934FB-0253-4391-9264-780DB7AF16C0}" type="presParOf" srcId="{384BFD00-7279-4D4C-A1B5-F5FB69ECFA0C}" destId="{EED9DC67-D552-4212-BA18-FA236235C4C2}" srcOrd="1" destOrd="0" presId="urn:microsoft.com/office/officeart/2005/8/layout/pList1"/>
    <dgm:cxn modelId="{49F29F79-5C94-4AD3-83A5-73C3E8EEFA3D}" type="presParOf" srcId="{384BFD00-7279-4D4C-A1B5-F5FB69ECFA0C}" destId="{65EB6DA5-F848-4E4E-BC86-6FBF47B23990}" srcOrd="2" destOrd="0" presId="urn:microsoft.com/office/officeart/2005/8/layout/pList1"/>
    <dgm:cxn modelId="{26D52B7A-6291-4CA3-A3BF-C497879372A9}" type="presParOf" srcId="{65EB6DA5-F848-4E4E-BC86-6FBF47B23990}" destId="{20EFFB54-53D1-49FB-BE49-5159F9455A7D}" srcOrd="0" destOrd="0" presId="urn:microsoft.com/office/officeart/2005/8/layout/pList1"/>
    <dgm:cxn modelId="{25C7A5DB-ECA0-4F11-92CC-0AFDD6D64B14}" type="presParOf" srcId="{65EB6DA5-F848-4E4E-BC86-6FBF47B23990}" destId="{4ADD888D-CDC0-40F6-A649-F812F78B3147}" srcOrd="1" destOrd="0" presId="urn:microsoft.com/office/officeart/2005/8/layout/pList1"/>
    <dgm:cxn modelId="{7A732EE8-F4C6-4B5F-90D2-8645A9CD5D42}" type="presParOf" srcId="{384BFD00-7279-4D4C-A1B5-F5FB69ECFA0C}" destId="{88FA431C-76E9-4154-B35C-0AC5AF170CCF}" srcOrd="3" destOrd="0" presId="urn:microsoft.com/office/officeart/2005/8/layout/pList1"/>
    <dgm:cxn modelId="{3755E43B-3FB6-4834-BB3F-6E37466E6EBA}" type="presParOf" srcId="{384BFD00-7279-4D4C-A1B5-F5FB69ECFA0C}" destId="{C1D3E31E-3270-4DFA-8CE2-2F928076CB5C}" srcOrd="4" destOrd="0" presId="urn:microsoft.com/office/officeart/2005/8/layout/pList1"/>
    <dgm:cxn modelId="{18FD800A-EA50-46A6-A03D-6D5564F3A847}" type="presParOf" srcId="{C1D3E31E-3270-4DFA-8CE2-2F928076CB5C}" destId="{E509EFCB-FEEC-4224-AD5F-F5197B6537ED}" srcOrd="0" destOrd="0" presId="urn:microsoft.com/office/officeart/2005/8/layout/pList1"/>
    <dgm:cxn modelId="{02F76BCC-A105-4AAB-8178-9B341160C6B1}" type="presParOf" srcId="{C1D3E31E-3270-4DFA-8CE2-2F928076CB5C}" destId="{059BCB7E-C289-4E83-9D78-807338D082EF}" srcOrd="1" destOrd="0" presId="urn:microsoft.com/office/officeart/2005/8/layout/pList1"/>
    <dgm:cxn modelId="{00CD334F-4F23-4F48-9883-C571FE0E9C4F}" type="presParOf" srcId="{384BFD00-7279-4D4C-A1B5-F5FB69ECFA0C}" destId="{BDBA3C10-62B4-43F4-AFF4-7F1B5A708C9E}" srcOrd="5" destOrd="0" presId="urn:microsoft.com/office/officeart/2005/8/layout/pList1"/>
    <dgm:cxn modelId="{E77AC8F7-3DBA-42E1-A83D-0A7794BEB443}" type="presParOf" srcId="{384BFD00-7279-4D4C-A1B5-F5FB69ECFA0C}" destId="{C53DDDF7-2A94-4BF2-B5C7-440E045A41FD}" srcOrd="6" destOrd="0" presId="urn:microsoft.com/office/officeart/2005/8/layout/pList1"/>
    <dgm:cxn modelId="{84220D04-C233-4BB8-AD1B-52339BBA8C2E}" type="presParOf" srcId="{C53DDDF7-2A94-4BF2-B5C7-440E045A41FD}" destId="{2DBE042F-6BA7-40D4-8E57-D751139D22D4}" srcOrd="0" destOrd="0" presId="urn:microsoft.com/office/officeart/2005/8/layout/pList1"/>
    <dgm:cxn modelId="{BCBFC9BD-3A10-485F-B812-011722EE693E}" type="presParOf" srcId="{C53DDDF7-2A94-4BF2-B5C7-440E045A41FD}" destId="{77D1A30A-9B68-42C3-B336-5DEF259133E5}" srcOrd="1" destOrd="0" presId="urn:microsoft.com/office/officeart/2005/8/layout/pList1"/>
    <dgm:cxn modelId="{EAA684F3-B3AD-4184-A679-A3D83DFF2093}" type="presParOf" srcId="{384BFD00-7279-4D4C-A1B5-F5FB69ECFA0C}" destId="{A67AF08E-2D20-45FF-BC6E-172D3BD8C6C0}" srcOrd="7" destOrd="0" presId="urn:microsoft.com/office/officeart/2005/8/layout/pList1"/>
    <dgm:cxn modelId="{B5100382-F086-44A8-A780-1C9E3FCD1DED}" type="presParOf" srcId="{384BFD00-7279-4D4C-A1B5-F5FB69ECFA0C}" destId="{1CABEBB0-2733-47CC-9D73-BB736AE1D4D4}" srcOrd="8" destOrd="0" presId="urn:microsoft.com/office/officeart/2005/8/layout/pList1"/>
    <dgm:cxn modelId="{C52BA9E5-DFF7-4C7A-92E2-7002F4F8E4C4}" type="presParOf" srcId="{1CABEBB0-2733-47CC-9D73-BB736AE1D4D4}" destId="{BEAE680F-6AEA-40F1-B651-C5DEC19AD363}" srcOrd="0" destOrd="0" presId="urn:microsoft.com/office/officeart/2005/8/layout/pList1"/>
    <dgm:cxn modelId="{D22F2FC1-9F24-42D9-A56B-02D66357D3A9}" type="presParOf" srcId="{1CABEBB0-2733-47CC-9D73-BB736AE1D4D4}" destId="{12F3DF45-95FC-4325-9A1D-A3329EF1609F}" srcOrd="1" destOrd="0" presId="urn:microsoft.com/office/officeart/2005/8/layout/pList1"/>
    <dgm:cxn modelId="{9DA5D3BC-BF9E-4D7C-ADAF-65C1DD147B8E}" type="presParOf" srcId="{384BFD00-7279-4D4C-A1B5-F5FB69ECFA0C}" destId="{3A92FD6D-D4CF-4DA5-A116-6A96453CF876}" srcOrd="9" destOrd="0" presId="urn:microsoft.com/office/officeart/2005/8/layout/pList1"/>
    <dgm:cxn modelId="{DCE7C823-D2AB-4470-99FA-A18205EDFB3B}" type="presParOf" srcId="{384BFD00-7279-4D4C-A1B5-F5FB69ECFA0C}" destId="{8F517E8A-3F99-43C1-A6FB-52DFD7D1DEA6}" srcOrd="10" destOrd="0" presId="urn:microsoft.com/office/officeart/2005/8/layout/pList1"/>
    <dgm:cxn modelId="{60E5C2A8-2522-426D-9B37-1CE868EDED34}" type="presParOf" srcId="{8F517E8A-3F99-43C1-A6FB-52DFD7D1DEA6}" destId="{1A44EA04-ABD4-4ADD-AAE3-1C6453A632F2}" srcOrd="0" destOrd="0" presId="urn:microsoft.com/office/officeart/2005/8/layout/pList1"/>
    <dgm:cxn modelId="{2F5E001D-C278-42D5-9B9E-EE04719955AA}" type="presParOf" srcId="{8F517E8A-3F99-43C1-A6FB-52DFD7D1DEA6}" destId="{769EEC12-3EA0-43D6-9492-AA243950C89B}" srcOrd="1" destOrd="0" presId="urn:microsoft.com/office/officeart/2005/8/layout/pList1"/>
    <dgm:cxn modelId="{7E942D5B-0B5D-4767-B1F8-A74731690FCA}" type="presParOf" srcId="{384BFD00-7279-4D4C-A1B5-F5FB69ECFA0C}" destId="{D2FC0ED1-8188-430A-9DE6-736A3AE8DE03}" srcOrd="11" destOrd="0" presId="urn:microsoft.com/office/officeart/2005/8/layout/pList1"/>
    <dgm:cxn modelId="{FE74250E-93D4-4720-A3A3-F71D1E469DCA}" type="presParOf" srcId="{384BFD00-7279-4D4C-A1B5-F5FB69ECFA0C}" destId="{42838971-8FC2-4123-BA59-117DA1D01E9C}" srcOrd="12" destOrd="0" presId="urn:microsoft.com/office/officeart/2005/8/layout/pList1"/>
    <dgm:cxn modelId="{057769AF-213A-425B-889F-4D6454C08CA9}" type="presParOf" srcId="{42838971-8FC2-4123-BA59-117DA1D01E9C}" destId="{EDBBA7C9-4EA1-4DD2-86CD-31C216AA93CA}" srcOrd="0" destOrd="0" presId="urn:microsoft.com/office/officeart/2005/8/layout/pList1"/>
    <dgm:cxn modelId="{FF58C2AF-E9F7-47F7-9AF6-ED082463A712}" type="presParOf" srcId="{42838971-8FC2-4123-BA59-117DA1D01E9C}" destId="{7F46BEBC-EF08-4256-AF73-68D9777005B7}" srcOrd="1" destOrd="0" presId="urn:microsoft.com/office/officeart/2005/8/layout/pList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BEBF2B-14EF-4580-B68B-95ADE56DB5E7}">
      <dsp:nvSpPr>
        <dsp:cNvPr id="0" name=""/>
        <dsp:cNvSpPr/>
      </dsp:nvSpPr>
      <dsp:spPr>
        <a:xfrm>
          <a:off x="225749" y="768893"/>
          <a:ext cx="1220177" cy="1146964"/>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954F39-9CAF-423D-B86E-B15C92305E33}">
      <dsp:nvSpPr>
        <dsp:cNvPr id="0" name=""/>
        <dsp:cNvSpPr/>
      </dsp:nvSpPr>
      <dsp:spPr>
        <a:xfrm>
          <a:off x="3498" y="1915858"/>
          <a:ext cx="1664680" cy="617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MQ-2 Sensor</a:t>
          </a:r>
        </a:p>
      </dsp:txBody>
      <dsp:txXfrm>
        <a:off x="3498" y="1915858"/>
        <a:ext cx="1664680" cy="617596"/>
      </dsp:txXfrm>
    </dsp:sp>
    <dsp:sp modelId="{20EFFB54-53D1-49FB-BE49-5159F9455A7D}">
      <dsp:nvSpPr>
        <dsp:cNvPr id="0" name=""/>
        <dsp:cNvSpPr/>
      </dsp:nvSpPr>
      <dsp:spPr>
        <a:xfrm>
          <a:off x="1834716" y="768893"/>
          <a:ext cx="1664680" cy="1146964"/>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DD888D-CDC0-40F6-A649-F812F78B3147}">
      <dsp:nvSpPr>
        <dsp:cNvPr id="0" name=""/>
        <dsp:cNvSpPr/>
      </dsp:nvSpPr>
      <dsp:spPr>
        <a:xfrm>
          <a:off x="1834716" y="1915858"/>
          <a:ext cx="1664680" cy="617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1. Resistor (1k</a:t>
          </a:r>
          <a:r>
            <a:rPr lang="el-GR" sz="1600" b="0" i="0" kern="1200" dirty="0">
              <a:effectLst/>
              <a:latin typeface="Open Sans" panose="020B0606030504020204" pitchFamily="34" charset="0"/>
            </a:rPr>
            <a:t>Ω</a:t>
          </a:r>
          <a:r>
            <a:rPr lang="en-IN" sz="1600" b="0" i="0" kern="1200" dirty="0">
              <a:effectLst/>
              <a:latin typeface="Open Sans" panose="020B0606030504020204" pitchFamily="34" charset="0"/>
            </a:rPr>
            <a:t>)</a:t>
          </a:r>
          <a:endParaRPr lang="en-US" sz="1600" kern="1200" dirty="0"/>
        </a:p>
      </dsp:txBody>
      <dsp:txXfrm>
        <a:off x="1834716" y="1915858"/>
        <a:ext cx="1664680" cy="617596"/>
      </dsp:txXfrm>
    </dsp:sp>
    <dsp:sp modelId="{E509EFCB-FEEC-4224-AD5F-F5197B6537ED}">
      <dsp:nvSpPr>
        <dsp:cNvPr id="0" name=""/>
        <dsp:cNvSpPr/>
      </dsp:nvSpPr>
      <dsp:spPr>
        <a:xfrm>
          <a:off x="3871115" y="768893"/>
          <a:ext cx="1254320" cy="1146964"/>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9BCB7E-C289-4E83-9D78-807338D082EF}">
      <dsp:nvSpPr>
        <dsp:cNvPr id="0" name=""/>
        <dsp:cNvSpPr/>
      </dsp:nvSpPr>
      <dsp:spPr>
        <a:xfrm>
          <a:off x="3665935" y="1915858"/>
          <a:ext cx="1664680" cy="617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LED</a:t>
          </a:r>
        </a:p>
      </dsp:txBody>
      <dsp:txXfrm>
        <a:off x="3665935" y="1915858"/>
        <a:ext cx="1664680" cy="617596"/>
      </dsp:txXfrm>
    </dsp:sp>
    <dsp:sp modelId="{2DBE042F-6BA7-40D4-8E57-D751139D22D4}">
      <dsp:nvSpPr>
        <dsp:cNvPr id="0" name=""/>
        <dsp:cNvSpPr/>
      </dsp:nvSpPr>
      <dsp:spPr>
        <a:xfrm>
          <a:off x="5707095" y="768893"/>
          <a:ext cx="1244798" cy="1146964"/>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9000" r="-19000"/>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D1A30A-9B68-42C3-B336-5DEF259133E5}">
      <dsp:nvSpPr>
        <dsp:cNvPr id="0" name=""/>
        <dsp:cNvSpPr/>
      </dsp:nvSpPr>
      <dsp:spPr>
        <a:xfrm>
          <a:off x="5497154" y="1915858"/>
          <a:ext cx="1664680" cy="617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Arduino UNO</a:t>
          </a:r>
        </a:p>
      </dsp:txBody>
      <dsp:txXfrm>
        <a:off x="5497154" y="1915858"/>
        <a:ext cx="1664680" cy="617596"/>
      </dsp:txXfrm>
    </dsp:sp>
    <dsp:sp modelId="{BEAE680F-6AEA-40F1-B651-C5DEC19AD363}">
      <dsp:nvSpPr>
        <dsp:cNvPr id="0" name=""/>
        <dsp:cNvSpPr/>
      </dsp:nvSpPr>
      <dsp:spPr>
        <a:xfrm>
          <a:off x="919107" y="2699923"/>
          <a:ext cx="1664680" cy="1146964"/>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F3DF45-95FC-4325-9A1D-A3329EF1609F}">
      <dsp:nvSpPr>
        <dsp:cNvPr id="0" name=""/>
        <dsp:cNvSpPr/>
      </dsp:nvSpPr>
      <dsp:spPr>
        <a:xfrm>
          <a:off x="919107" y="3846888"/>
          <a:ext cx="1664680" cy="617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Jumping Wires</a:t>
          </a:r>
        </a:p>
      </dsp:txBody>
      <dsp:txXfrm>
        <a:off x="919107" y="3846888"/>
        <a:ext cx="1664680" cy="617596"/>
      </dsp:txXfrm>
    </dsp:sp>
    <dsp:sp modelId="{1A44EA04-ABD4-4ADD-AAE3-1C6453A632F2}">
      <dsp:nvSpPr>
        <dsp:cNvPr id="0" name=""/>
        <dsp:cNvSpPr/>
      </dsp:nvSpPr>
      <dsp:spPr>
        <a:xfrm>
          <a:off x="3128350" y="2819821"/>
          <a:ext cx="908632" cy="667373"/>
        </a:xfrm>
        <a:prstGeom prst="round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3000" b="-23000"/>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9EEC12-3EA0-43D6-9492-AA243950C89B}">
      <dsp:nvSpPr>
        <dsp:cNvPr id="0" name=""/>
        <dsp:cNvSpPr/>
      </dsp:nvSpPr>
      <dsp:spPr>
        <a:xfrm>
          <a:off x="2720644" y="3550227"/>
          <a:ext cx="1664680" cy="617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latin typeface="+mn-lt"/>
            </a:rPr>
            <a:t>Battery (5 V</a:t>
          </a:r>
          <a:r>
            <a:rPr lang="en-IN" sz="1600" b="0" i="0" kern="1200" dirty="0">
              <a:effectLst/>
              <a:latin typeface="+mn-lt"/>
            </a:rPr>
            <a:t>)</a:t>
          </a:r>
          <a:endParaRPr lang="en-US" sz="1600" kern="1200" dirty="0">
            <a:latin typeface="+mn-lt"/>
          </a:endParaRPr>
        </a:p>
      </dsp:txBody>
      <dsp:txXfrm>
        <a:off x="2720644" y="3550227"/>
        <a:ext cx="1664680" cy="617596"/>
      </dsp:txXfrm>
    </dsp:sp>
    <dsp:sp modelId="{EDBBA7C9-4EA1-4DD2-86CD-31C216AA93CA}">
      <dsp:nvSpPr>
        <dsp:cNvPr id="0" name=""/>
        <dsp:cNvSpPr/>
      </dsp:nvSpPr>
      <dsp:spPr>
        <a:xfrm>
          <a:off x="4971055" y="2657364"/>
          <a:ext cx="867215" cy="711737"/>
        </a:xfrm>
        <a:prstGeom prst="round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9000" b="-19000"/>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46BEBC-EF08-4256-AF73-68D9777005B7}">
      <dsp:nvSpPr>
        <dsp:cNvPr id="0" name=""/>
        <dsp:cNvSpPr/>
      </dsp:nvSpPr>
      <dsp:spPr>
        <a:xfrm>
          <a:off x="4571490" y="3579006"/>
          <a:ext cx="1664680" cy="6175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Bread Board</a:t>
          </a:r>
        </a:p>
      </dsp:txBody>
      <dsp:txXfrm>
        <a:off x="4571490" y="3579006"/>
        <a:ext cx="1664680" cy="617596"/>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10/18/2023</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10/18/2023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4</a:t>
            </a:fld>
            <a:endParaRPr lang="en-US" dirty="0"/>
          </a:p>
        </p:txBody>
      </p:sp>
    </p:spTree>
    <p:extLst>
      <p:ext uri="{BB962C8B-B14F-4D97-AF65-F5344CB8AC3E}">
        <p14:creationId xmlns:p14="http://schemas.microsoft.com/office/powerpoint/2010/main" val="724031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8</a:t>
            </a:fld>
            <a:endParaRPr lang="en-US" dirty="0"/>
          </a:p>
        </p:txBody>
      </p:sp>
    </p:spTree>
    <p:extLst>
      <p:ext uri="{BB962C8B-B14F-4D97-AF65-F5344CB8AC3E}">
        <p14:creationId xmlns:p14="http://schemas.microsoft.com/office/powerpoint/2010/main" val="164369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10</a:t>
            </a:fld>
            <a:endParaRPr lang="en-US" dirty="0"/>
          </a:p>
        </p:txBody>
      </p:sp>
    </p:spTree>
    <p:extLst>
      <p:ext uri="{BB962C8B-B14F-4D97-AF65-F5344CB8AC3E}">
        <p14:creationId xmlns:p14="http://schemas.microsoft.com/office/powerpoint/2010/main" val="3349597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13</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10/18/2023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10/18/2023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10/18/2023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10/18/2023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10/18/2023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10/18/2023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10/18/2023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10/18/2023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10/18/2023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1.jpeg"/><Relationship Id="rId7" Type="http://schemas.openxmlformats.org/officeDocument/2006/relationships/hyperlink" Target="https://quidsup.net/?i=blue-circuit.png" TargetMode="External"/><Relationship Id="rId12"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diagramColors" Target="../diagrams/colors1.xml"/><Relationship Id="rId5" Type="http://schemas.openxmlformats.org/officeDocument/2006/relationships/hyperlink" Target="https://viden.io/knowledge/introduction-to-arduino" TargetMode="External"/><Relationship Id="rId10" Type="http://schemas.openxmlformats.org/officeDocument/2006/relationships/diagramQuickStyle" Target="../diagrams/quickStyle1.xml"/><Relationship Id="rId4" Type="http://schemas.openxmlformats.org/officeDocument/2006/relationships/image" Target="../media/image5.jpeg"/><Relationship Id="rId9"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499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3962399" y="2554817"/>
            <a:ext cx="7197726" cy="2421464"/>
          </a:xfrm>
        </p:spPr>
        <p:txBody>
          <a:bodyPr>
            <a:normAutofit/>
          </a:bodyPr>
          <a:lstStyle/>
          <a:p>
            <a:r>
              <a:rPr lang="en-US" b="1" dirty="0"/>
              <a:t>Smoke Detection and Fire Prevention with Arduino and MQ2 Sensor</a:t>
            </a:r>
            <a:endParaRPr lang="en-US" sz="11500" b="1" spc="600" dirty="0"/>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3962399" y="4976282"/>
            <a:ext cx="7197726" cy="1405467"/>
          </a:xfrm>
        </p:spPr>
        <p:txBody>
          <a:bodyPr>
            <a:normAutofit lnSpcReduction="10000"/>
          </a:bodyPr>
          <a:lstStyle/>
          <a:p>
            <a:r>
              <a:rPr lang="en-US" sz="2400" b="1" i="1" dirty="0">
                <a:solidFill>
                  <a:schemeClr val="accent1">
                    <a:lumMod val="40000"/>
                    <a:lumOff val="60000"/>
                  </a:schemeClr>
                </a:solidFill>
              </a:rPr>
              <a:t>EMBEDDED PROGRAMMING PROJECT</a:t>
            </a:r>
          </a:p>
          <a:p>
            <a:r>
              <a:rPr lang="en-US" sz="2400" b="1" i="1" dirty="0">
                <a:solidFill>
                  <a:schemeClr val="accent1">
                    <a:lumMod val="40000"/>
                    <a:lumOff val="60000"/>
                  </a:schemeClr>
                </a:solidFill>
              </a:rPr>
              <a:t>SUBJECT CODE:-</a:t>
            </a:r>
            <a:r>
              <a:rPr lang="en-US" sz="2400" dirty="0">
                <a:solidFill>
                  <a:schemeClr val="accent1">
                    <a:lumMod val="40000"/>
                    <a:lumOff val="60000"/>
                  </a:schemeClr>
                </a:solidFill>
              </a:rPr>
              <a:t> </a:t>
            </a:r>
            <a:r>
              <a:rPr lang="en-US" sz="2400" dirty="0"/>
              <a:t>IT2304</a:t>
            </a:r>
          </a:p>
          <a:p>
            <a:r>
              <a:rPr lang="en-US" sz="2400" b="1" i="1" dirty="0">
                <a:solidFill>
                  <a:schemeClr val="accent1">
                    <a:lumMod val="40000"/>
                    <a:lumOff val="60000"/>
                  </a:schemeClr>
                </a:solidFill>
              </a:rPr>
              <a:t>Team name:-</a:t>
            </a:r>
            <a:r>
              <a:rPr lang="en-US" sz="2400" dirty="0">
                <a:solidFill>
                  <a:schemeClr val="accent1">
                    <a:lumMod val="40000"/>
                    <a:lumOff val="60000"/>
                  </a:schemeClr>
                </a:solidFill>
              </a:rPr>
              <a:t> </a:t>
            </a:r>
            <a:r>
              <a:rPr lang="en-US" sz="2400" dirty="0"/>
              <a:t>quarks</a:t>
            </a: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85801" y="6847"/>
            <a:ext cx="8554473" cy="956192"/>
          </a:xfrm>
        </p:spPr>
        <p:txBody>
          <a:bodyPr/>
          <a:lstStyle/>
          <a:p>
            <a:r>
              <a:rPr lang="en-US" b="1" spc="300" dirty="0"/>
              <a:t>working</a:t>
            </a:r>
          </a:p>
        </p:txBody>
      </p:sp>
      <p:sp>
        <p:nvSpPr>
          <p:cNvPr id="8" name="TextBox 7">
            <a:extLst>
              <a:ext uri="{FF2B5EF4-FFF2-40B4-BE49-F238E27FC236}">
                <a16:creationId xmlns:a16="http://schemas.microsoft.com/office/drawing/2014/main" id="{E22DC5FA-7894-F105-17BC-6285D3EF5A35}"/>
              </a:ext>
            </a:extLst>
          </p:cNvPr>
          <p:cNvSpPr txBox="1"/>
          <p:nvPr/>
        </p:nvSpPr>
        <p:spPr>
          <a:xfrm>
            <a:off x="685801" y="1128980"/>
            <a:ext cx="10539918" cy="2821157"/>
          </a:xfrm>
          <a:prstGeom prst="rect">
            <a:avLst/>
          </a:prstGeom>
          <a:noFill/>
        </p:spPr>
        <p:txBody>
          <a:bodyPr wrap="square">
            <a:spAutoFit/>
          </a:bodyPr>
          <a:lstStyle/>
          <a:p>
            <a:pPr marL="285750" indent="-285750" algn="l">
              <a:lnSpc>
                <a:spcPct val="110000"/>
              </a:lnSpc>
              <a:spcAft>
                <a:spcPts val="1200"/>
              </a:spcAft>
              <a:buFont typeface="Arial" panose="020B0604020202020204" pitchFamily="34" charset="0"/>
              <a:buChar char="•"/>
            </a:pPr>
            <a:r>
              <a:rPr lang="en-US" sz="1800" b="0" i="0" dirty="0">
                <a:effectLst/>
                <a:latin typeface="Open Sans" panose="020B0606030504020204" pitchFamily="34" charset="0"/>
              </a:rPr>
              <a:t>Initially, when the air is clean, the conductivity between the electrodes is less, as the resistance is in the order of 50KΩ. The inverting terminal input of comparator is higher than the non-inverting terminal input. The indicator LED is OFF.</a:t>
            </a:r>
          </a:p>
          <a:p>
            <a:pPr marL="285750" indent="-285750" algn="l">
              <a:lnSpc>
                <a:spcPct val="110000"/>
              </a:lnSpc>
              <a:spcAft>
                <a:spcPts val="1200"/>
              </a:spcAft>
              <a:buFont typeface="Arial" panose="020B0604020202020204" pitchFamily="34" charset="0"/>
              <a:buChar char="•"/>
            </a:pPr>
            <a:r>
              <a:rPr lang="en-US" sz="1800" b="0" i="0" dirty="0">
                <a:effectLst/>
                <a:latin typeface="Open Sans" panose="020B0606030504020204" pitchFamily="34" charset="0"/>
              </a:rPr>
              <a:t>In the event of fire, when the sensor is filled with smoke, the resistance of the sensor falls to 1KΩ and the conductivity between the electrodes increases.</a:t>
            </a:r>
          </a:p>
          <a:p>
            <a:pPr marL="285750" indent="-285750" algn="l">
              <a:lnSpc>
                <a:spcPct val="110000"/>
              </a:lnSpc>
              <a:spcAft>
                <a:spcPts val="1200"/>
              </a:spcAft>
              <a:buFont typeface="Arial" panose="020B0604020202020204" pitchFamily="34" charset="0"/>
              <a:buChar char="•"/>
            </a:pPr>
            <a:r>
              <a:rPr lang="en-US" sz="1800" b="0" i="0" dirty="0">
                <a:effectLst/>
                <a:latin typeface="Open Sans" panose="020B0606030504020204" pitchFamily="34" charset="0"/>
              </a:rPr>
              <a:t>This provides a higher input at the non-inverting terminal of comparator than the inverting terminal and the output of comparator is high. The alarming LED is turned ON as an indication of presence of smoke.</a:t>
            </a:r>
          </a:p>
        </p:txBody>
      </p:sp>
      <p:sp>
        <p:nvSpPr>
          <p:cNvPr id="10" name="TextBox 9">
            <a:extLst>
              <a:ext uri="{FF2B5EF4-FFF2-40B4-BE49-F238E27FC236}">
                <a16:creationId xmlns:a16="http://schemas.microsoft.com/office/drawing/2014/main" id="{6D840431-EDC3-56DB-35A5-0E14D99718A0}"/>
              </a:ext>
            </a:extLst>
          </p:cNvPr>
          <p:cNvSpPr txBox="1"/>
          <p:nvPr/>
        </p:nvSpPr>
        <p:spPr>
          <a:xfrm>
            <a:off x="685801" y="4116078"/>
            <a:ext cx="11006846" cy="2031325"/>
          </a:xfrm>
          <a:prstGeom prst="rect">
            <a:avLst/>
          </a:prstGeom>
          <a:noFill/>
        </p:spPr>
        <p:txBody>
          <a:bodyPr wrap="square">
            <a:spAutoFit/>
          </a:bodyPr>
          <a:lstStyle/>
          <a:p>
            <a:pPr algn="l"/>
            <a:r>
              <a:rPr lang="en-US" b="1" i="0" dirty="0">
                <a:effectLst/>
                <a:latin typeface="Open Sans" panose="020B0606030504020204" pitchFamily="34" charset="0"/>
              </a:rPr>
              <a:t>Note</a:t>
            </a:r>
            <a:endParaRPr lang="en-US" b="0" i="0" dirty="0">
              <a:effectLst/>
              <a:latin typeface="Open Sans" panose="020B0606030504020204" pitchFamily="34" charset="0"/>
            </a:endParaRPr>
          </a:p>
          <a:p>
            <a:pPr marL="273050" indent="-273050" algn="l" fontAlgn="base">
              <a:buFont typeface="Arial" panose="020B0604020202020204" pitchFamily="34" charset="0"/>
              <a:buChar char="•"/>
            </a:pPr>
            <a:r>
              <a:rPr lang="en-US" b="0" i="0" dirty="0">
                <a:effectLst/>
                <a:latin typeface="Open Sans" panose="020B0606030504020204" pitchFamily="34" charset="0"/>
              </a:rPr>
              <a:t>The heating element in the Smoke Sensor must be preheated before it can sense any smoke or gas.</a:t>
            </a:r>
          </a:p>
          <a:p>
            <a:pPr marL="273050" indent="-273050" algn="l" fontAlgn="base">
              <a:buFont typeface="Arial" panose="020B0604020202020204" pitchFamily="34" charset="0"/>
              <a:buChar char="•"/>
            </a:pPr>
            <a:r>
              <a:rPr lang="en-US" b="0" i="0" dirty="0">
                <a:effectLst/>
                <a:latin typeface="Open Sans" panose="020B0606030504020204" pitchFamily="34" charset="0"/>
              </a:rPr>
              <a:t>The sensor gets hot because of the heating coil and it is advised not to touch the sensor while it is switched on.</a:t>
            </a:r>
          </a:p>
          <a:p>
            <a:pPr marL="273050" indent="-273050" algn="l" fontAlgn="base">
              <a:buFont typeface="Arial" panose="020B0604020202020204" pitchFamily="34" charset="0"/>
              <a:buChar char="•"/>
            </a:pPr>
            <a:r>
              <a:rPr lang="en-US" b="0" i="0" dirty="0">
                <a:effectLst/>
                <a:latin typeface="Open Sans" panose="020B0606030504020204" pitchFamily="34" charset="0"/>
              </a:rPr>
              <a:t>The sensitivity of the circuit to different concentrations of smoke can be adjusted by using the POT.</a:t>
            </a:r>
          </a:p>
          <a:p>
            <a:pPr marL="273050" indent="-273050" algn="l" fontAlgn="base">
              <a:buFont typeface="Arial" panose="020B0604020202020204" pitchFamily="34" charset="0"/>
              <a:buChar char="•"/>
            </a:pPr>
            <a:r>
              <a:rPr lang="en-US" b="0" i="0" dirty="0">
                <a:effectLst/>
                <a:latin typeface="Open Sans" panose="020B0606030504020204" pitchFamily="34" charset="0"/>
              </a:rPr>
              <a:t>The output LED can be replaced with a loud buzzer for effective alarm.</a:t>
            </a:r>
          </a:p>
        </p:txBody>
      </p:sp>
    </p:spTree>
    <p:extLst>
      <p:ext uri="{BB962C8B-B14F-4D97-AF65-F5344CB8AC3E}">
        <p14:creationId xmlns:p14="http://schemas.microsoft.com/office/powerpoint/2010/main" val="2305785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3-10-18 at 21.48.37_79ab0b59">
            <a:hlinkClick r:id="" action="ppaction://media"/>
            <a:extLst>
              <a:ext uri="{FF2B5EF4-FFF2-40B4-BE49-F238E27FC236}">
                <a16:creationId xmlns:a16="http://schemas.microsoft.com/office/drawing/2014/main" id="{DFB0144F-03C0-EB47-E335-1002562E0E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643" y="438538"/>
            <a:ext cx="12134714" cy="5812971"/>
          </a:xfrm>
          <a:prstGeom prst="rect">
            <a:avLst/>
          </a:prstGeom>
        </p:spPr>
      </p:pic>
    </p:spTree>
    <p:extLst>
      <p:ext uri="{BB962C8B-B14F-4D97-AF65-F5344CB8AC3E}">
        <p14:creationId xmlns:p14="http://schemas.microsoft.com/office/powerpoint/2010/main" val="364476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3-10-18 at 21.19.17_74667a19">
            <a:hlinkClick r:id="" action="ppaction://media"/>
            <a:extLst>
              <a:ext uri="{FF2B5EF4-FFF2-40B4-BE49-F238E27FC236}">
                <a16:creationId xmlns:a16="http://schemas.microsoft.com/office/drawing/2014/main" id="{33AEE828-9D21-A962-0682-55DFCC04E04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2290" y="92075"/>
            <a:ext cx="10787419" cy="6106686"/>
          </a:xfrm>
          <a:prstGeom prst="rect">
            <a:avLst/>
          </a:prstGeom>
        </p:spPr>
      </p:pic>
    </p:spTree>
    <p:extLst>
      <p:ext uri="{BB962C8B-B14F-4D97-AF65-F5344CB8AC3E}">
        <p14:creationId xmlns:p14="http://schemas.microsoft.com/office/powerpoint/2010/main" val="369747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3962399" y="1868433"/>
            <a:ext cx="7197726" cy="2421464"/>
          </a:xfrm>
        </p:spPr>
        <p:txBody>
          <a:bodyPr>
            <a:normAutofit/>
          </a:bodyPr>
          <a:lstStyle/>
          <a:p>
            <a:r>
              <a:rPr lang="en-US" sz="7200" b="1" spc="600" dirty="0"/>
              <a:t>Thank You!</a:t>
            </a:r>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3962399" y="4995332"/>
            <a:ext cx="7197726" cy="1405467"/>
          </a:xfrm>
        </p:spPr>
        <p:txBody>
          <a:bodyPr>
            <a:normAutofit fontScale="92500" lnSpcReduction="20000"/>
          </a:bodyPr>
          <a:lstStyle/>
          <a:p>
            <a:r>
              <a:rPr lang="en-US" sz="3000" b="1" i="1" dirty="0">
                <a:solidFill>
                  <a:schemeClr val="accent1">
                    <a:lumMod val="40000"/>
                    <a:lumOff val="60000"/>
                  </a:schemeClr>
                </a:solidFill>
              </a:rPr>
              <a:t>Team Members</a:t>
            </a:r>
          </a:p>
          <a:p>
            <a:pPr>
              <a:spcAft>
                <a:spcPts val="0"/>
              </a:spcAft>
            </a:pPr>
            <a:r>
              <a:rPr lang="en-US" dirty="0"/>
              <a:t>Adhithya s</a:t>
            </a:r>
          </a:p>
          <a:p>
            <a:pPr>
              <a:spcAft>
                <a:spcPts val="0"/>
              </a:spcAft>
            </a:pPr>
            <a:r>
              <a:rPr lang="en-US" dirty="0"/>
              <a:t>Arun Pranav a t</a:t>
            </a:r>
          </a:p>
          <a:p>
            <a:pPr>
              <a:spcAft>
                <a:spcPts val="0"/>
              </a:spcAft>
            </a:pPr>
            <a:r>
              <a:rPr lang="en-US" dirty="0"/>
              <a:t>Dhejan r</a:t>
            </a:r>
          </a:p>
          <a:p>
            <a:pPr>
              <a:spcAft>
                <a:spcPts val="0"/>
              </a:spcAft>
            </a:pPr>
            <a:r>
              <a:rPr lang="en-US" dirty="0"/>
              <a:t>Jawagal Srinath</a:t>
            </a:r>
          </a:p>
        </p:txBody>
      </p:sp>
    </p:spTree>
    <p:extLst>
      <p:ext uri="{BB962C8B-B14F-4D97-AF65-F5344CB8AC3E}">
        <p14:creationId xmlns:p14="http://schemas.microsoft.com/office/powerpoint/2010/main" val="2939930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18683" y="15818"/>
            <a:ext cx="6143423" cy="870330"/>
          </a:xfrm>
        </p:spPr>
        <p:txBody>
          <a:bodyPr>
            <a:normAutofit/>
          </a:bodyPr>
          <a:lstStyle/>
          <a:p>
            <a:r>
              <a:rPr lang="en-US" b="1" spc="300" dirty="0"/>
              <a:t>Components</a:t>
            </a:r>
            <a:endParaRPr lang="ru-RU" b="1" spc="300" dirty="0"/>
          </a:p>
        </p:txBody>
      </p:sp>
      <p:pic>
        <p:nvPicPr>
          <p:cNvPr id="4" name="Picture 3">
            <a:extLst>
              <a:ext uri="{FF2B5EF4-FFF2-40B4-BE49-F238E27FC236}">
                <a16:creationId xmlns:a16="http://schemas.microsoft.com/office/drawing/2014/main" id="{D4F2268B-BB87-42FB-B84F-C145C01B497A}"/>
              </a:ext>
            </a:extLst>
          </p:cNvPr>
          <p:cNvPicPr>
            <a:picLocks noChangeAspect="1"/>
          </p:cNvPicPr>
          <p:nvPr/>
        </p:nvPicPr>
        <p:blipFill>
          <a:blip r:embed="rId4">
            <a:extLst>
              <a:ext uri="{837473B0-CC2E-450A-ABE3-18F120FF3D39}">
                <a1611:picAttrSrcUrl xmlns:a1611="http://schemas.microsoft.com/office/drawing/2016/11/main" r:id="rId5"/>
              </a:ext>
            </a:extLst>
          </a:blip>
          <a:srcRect l="9482" r="9482"/>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a:extLst>
              <a:ext uri="{FF2B5EF4-FFF2-40B4-BE49-F238E27FC236}">
                <a16:creationId xmlns:a16="http://schemas.microsoft.com/office/drawing/2014/main" id="{FE6C54C5-D2F4-48F8-B65E-7506F07BCCF3}"/>
              </a:ext>
            </a:extLst>
          </p:cNvPr>
          <p:cNvPicPr>
            <a:picLocks noChangeAspect="1"/>
          </p:cNvPicPr>
          <p:nvPr/>
        </p:nvPicPr>
        <p:blipFill>
          <a:blip r:embed="rId6">
            <a:extLst>
              <a:ext uri="{837473B0-CC2E-450A-ABE3-18F120FF3D39}">
                <a1611:picAttrSrcUrl xmlns:a1611="http://schemas.microsoft.com/office/drawing/2016/11/main" r:id="rId7"/>
              </a:ext>
            </a:extLst>
          </a:blip>
          <a:srcRect l="16259" r="16259"/>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graphicFrame>
        <p:nvGraphicFramePr>
          <p:cNvPr id="5" name="Content Placeholder 4" descr="SmartArt graphic">
            <a:extLst>
              <a:ext uri="{FF2B5EF4-FFF2-40B4-BE49-F238E27FC236}">
                <a16:creationId xmlns:a16="http://schemas.microsoft.com/office/drawing/2014/main" id="{C983627E-F26C-354F-BF0A-ECCD7E968A2B}"/>
              </a:ext>
            </a:extLst>
          </p:cNvPr>
          <p:cNvGraphicFramePr>
            <a:graphicFrameLocks noGrp="1"/>
          </p:cNvGraphicFramePr>
          <p:nvPr>
            <p:ph idx="1"/>
            <p:extLst>
              <p:ext uri="{D42A27DB-BD31-4B8C-83A1-F6EECF244321}">
                <p14:modId xmlns:p14="http://schemas.microsoft.com/office/powerpoint/2010/main" val="297694546"/>
              </p:ext>
            </p:extLst>
          </p:nvPr>
        </p:nvGraphicFramePr>
        <p:xfrm>
          <a:off x="392736" y="1097295"/>
          <a:ext cx="7165333" cy="523337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913824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2E73-3174-554D-5E4C-87985D81B944}"/>
              </a:ext>
            </a:extLst>
          </p:cNvPr>
          <p:cNvSpPr>
            <a:spLocks noGrp="1"/>
          </p:cNvSpPr>
          <p:nvPr>
            <p:ph type="title"/>
          </p:nvPr>
        </p:nvSpPr>
        <p:spPr>
          <a:xfrm>
            <a:off x="163286" y="161731"/>
            <a:ext cx="3839547" cy="379445"/>
          </a:xfrm>
        </p:spPr>
        <p:txBody>
          <a:bodyPr>
            <a:normAutofit fontScale="90000"/>
          </a:bodyPr>
          <a:lstStyle/>
          <a:p>
            <a:r>
              <a:rPr lang="en-US" dirty="0"/>
              <a:t>ABSTRACT</a:t>
            </a:r>
          </a:p>
        </p:txBody>
      </p:sp>
      <p:sp>
        <p:nvSpPr>
          <p:cNvPr id="4" name="TextBox 3">
            <a:extLst>
              <a:ext uri="{FF2B5EF4-FFF2-40B4-BE49-F238E27FC236}">
                <a16:creationId xmlns:a16="http://schemas.microsoft.com/office/drawing/2014/main" id="{6584457A-C8F0-E367-279F-6E3199C44B01}"/>
              </a:ext>
            </a:extLst>
          </p:cNvPr>
          <p:cNvSpPr txBox="1"/>
          <p:nvPr/>
        </p:nvSpPr>
        <p:spPr>
          <a:xfrm>
            <a:off x="238708" y="786959"/>
            <a:ext cx="11714583" cy="5909310"/>
          </a:xfrm>
          <a:prstGeom prst="rect">
            <a:avLst/>
          </a:prstGeom>
          <a:noFill/>
        </p:spPr>
        <p:txBody>
          <a:bodyPr wrap="square" rtlCol="0">
            <a:spAutoFit/>
          </a:bodyPr>
          <a:lstStyle/>
          <a:p>
            <a:pPr marL="285750" indent="-285750">
              <a:buFont typeface="Arial" panose="020B0604020202090204" pitchFamily="34" charset="0"/>
              <a:buChar char="•"/>
            </a:pPr>
            <a:r>
              <a:rPr lang="en-US" dirty="0"/>
              <a:t>The Smoke Identification Device is a revolutionary innovation in fire safety technology, offering a robust and cost-effective solution for early smoke detection. This project harnesses the power of an Arduino UNO microcontroller and an MQ2 Gas Sensor to provide a swift response to potential fire hazards by detecting the presence of smoke particles in the air. </a:t>
            </a:r>
          </a:p>
          <a:p>
            <a:pPr marL="285750" indent="-285750">
              <a:buFont typeface="Arial" panose="020B0604020202090204" pitchFamily="34" charset="0"/>
              <a:buChar char="•"/>
            </a:pPr>
            <a:endParaRPr lang="en-US" dirty="0"/>
          </a:p>
          <a:p>
            <a:pPr marL="285750" indent="-285750">
              <a:buFont typeface="Arial" panose="020B0604020202090204" pitchFamily="34" charset="0"/>
              <a:buChar char="•"/>
            </a:pPr>
            <a:r>
              <a:rPr lang="en-US" dirty="0"/>
              <a:t>In a world where fire incidents pose significant risks to lives and properties, the significance of early detection cannot be overstated. This project report delves into the intricacies of the Smoke Identification Device, unveiling its components, operational principles, and code implementation. </a:t>
            </a:r>
          </a:p>
          <a:p>
            <a:pPr marL="285750" indent="-285750">
              <a:buFont typeface="Arial" panose="020B0604020202090204" pitchFamily="34" charset="0"/>
              <a:buChar char="•"/>
            </a:pPr>
            <a:endParaRPr lang="en-US" dirty="0"/>
          </a:p>
          <a:p>
            <a:pPr marL="285750" indent="-285750">
              <a:buFont typeface="Arial" panose="020B0604020202090204" pitchFamily="34" charset="0"/>
              <a:buChar char="•"/>
            </a:pPr>
            <a:r>
              <a:rPr lang="en-US" dirty="0"/>
              <a:t>It explores the device's circuit design, meticulously analyzing the role of each component and its contribution to system stability and reliability. The code implementation is dissected, offering a detailed understanding of the logic behind smoke detection and LED signaling. </a:t>
            </a:r>
          </a:p>
          <a:p>
            <a:pPr marL="285750" indent="-285750">
              <a:buFont typeface="Arial" panose="020B0604020202090204" pitchFamily="34" charset="0"/>
              <a:buChar char="•"/>
            </a:pPr>
            <a:endParaRPr lang="en-US" dirty="0"/>
          </a:p>
          <a:p>
            <a:pPr marL="285750" indent="-285750">
              <a:buFont typeface="Arial" panose="020B0604020202090204" pitchFamily="34" charset="0"/>
              <a:buChar char="•"/>
            </a:pPr>
            <a:r>
              <a:rPr lang="en-US" dirty="0"/>
              <a:t>Extensive testing and data analysis substantiate the device's efficiency and accuracy, while discussions on challenges and limitations provide valuable insights for future enhancements. Moreover, the report examines the project's relevance in the context of existing smoke detection technologies and envisions its potential for broader applications in fire prevention and safety systems. </a:t>
            </a:r>
          </a:p>
          <a:p>
            <a:pPr marL="285750" indent="-285750">
              <a:buFont typeface="Arial" panose="020B0604020202090204" pitchFamily="34" charset="0"/>
              <a:buChar char="•"/>
            </a:pPr>
            <a:endParaRPr lang="en-US" dirty="0"/>
          </a:p>
          <a:p>
            <a:pPr marL="285750" indent="-285750">
              <a:buFont typeface="Arial" panose="020B0604020202090204" pitchFamily="34" charset="0"/>
              <a:buChar char="•"/>
            </a:pPr>
            <a:r>
              <a:rPr lang="en-US" dirty="0"/>
              <a:t>The Smoke Identification Device presents a remarkable blend of simplicity and effectiveness, and this project report serves as a comprehensive guide for replication, further development, and utilization of this innovative fire safety solution.</a:t>
            </a:r>
          </a:p>
        </p:txBody>
      </p:sp>
    </p:spTree>
    <p:extLst>
      <p:ext uri="{BB962C8B-B14F-4D97-AF65-F5344CB8AC3E}">
        <p14:creationId xmlns:p14="http://schemas.microsoft.com/office/powerpoint/2010/main" val="2571524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85801" y="6846"/>
            <a:ext cx="8554473" cy="985375"/>
          </a:xfrm>
        </p:spPr>
        <p:txBody>
          <a:bodyPr/>
          <a:lstStyle/>
          <a:p>
            <a:r>
              <a:rPr lang="en-US" b="1" spc="300" dirty="0"/>
              <a:t>Brief introduction of the project</a:t>
            </a:r>
          </a:p>
        </p:txBody>
      </p:sp>
      <p:sp>
        <p:nvSpPr>
          <p:cNvPr id="4" name="Content Placeholder 3">
            <a:extLst>
              <a:ext uri="{FF2B5EF4-FFF2-40B4-BE49-F238E27FC236}">
                <a16:creationId xmlns:a16="http://schemas.microsoft.com/office/drawing/2014/main" id="{AB1D428E-1560-C844-B5E8-3E610B594BC7}"/>
              </a:ext>
            </a:extLst>
          </p:cNvPr>
          <p:cNvSpPr>
            <a:spLocks noGrp="1"/>
          </p:cNvSpPr>
          <p:nvPr>
            <p:ph idx="1"/>
          </p:nvPr>
        </p:nvSpPr>
        <p:spPr>
          <a:xfrm>
            <a:off x="685801" y="1077965"/>
            <a:ext cx="10345365" cy="5278156"/>
          </a:xfrm>
        </p:spPr>
        <p:txBody>
          <a:bodyPr>
            <a:normAutofit fontScale="92500" lnSpcReduction="20000"/>
          </a:bodyPr>
          <a:lstStyle/>
          <a:p>
            <a:pPr algn="l"/>
            <a:r>
              <a:rPr lang="en-US" sz="2000" b="0" i="0" dirty="0">
                <a:effectLst/>
                <a:latin typeface="Open Sans" panose="020B0606030504020204" pitchFamily="34" charset="0"/>
              </a:rPr>
              <a:t>There are two types of smoke detectors. Optical or Photoelectric smoke detectors and Ionization smoke detectors. Optical smoke detectors consists of a light source like LED and a light detector like photocell.</a:t>
            </a:r>
          </a:p>
          <a:p>
            <a:pPr algn="l"/>
            <a:r>
              <a:rPr lang="en-US" sz="2000" b="0" i="0" dirty="0">
                <a:effectLst/>
                <a:latin typeface="Open Sans" panose="020B0606030504020204" pitchFamily="34" charset="0"/>
              </a:rPr>
              <a:t>The photocell conducts as long as the light falls on it. When there is smoke, the light from the source is interrupted and the photocell doesn’t conduct.</a:t>
            </a:r>
          </a:p>
          <a:p>
            <a:pPr algn="l"/>
            <a:r>
              <a:rPr lang="en-US" sz="2000" b="0" i="0" dirty="0">
                <a:effectLst/>
                <a:latin typeface="Open Sans" panose="020B0606030504020204" pitchFamily="34" charset="0"/>
              </a:rPr>
              <a:t>Ionization smoke detectors consists of two electrodes and an ionization chamber filled with ions. When there is no smoke, the ions move freely and the electrodes conduct normally.</a:t>
            </a:r>
          </a:p>
          <a:p>
            <a:pPr algn="l"/>
            <a:r>
              <a:rPr lang="en-US" sz="2000" b="0" i="0" dirty="0">
                <a:effectLst/>
                <a:latin typeface="Open Sans" panose="020B0606030504020204" pitchFamily="34" charset="0"/>
              </a:rPr>
              <a:t>In the presence of smoke, the chamber is filled with smoke and interrupts the movement of ions. The electrodes do not conduct anymore. Depending on the type of sensor and manufacturer, the conductivity conditions may change but the idea remains the same.</a:t>
            </a:r>
          </a:p>
          <a:p>
            <a:pPr algn="l"/>
            <a:r>
              <a:rPr lang="en-US" sz="2000" b="0" i="0" dirty="0">
                <a:effectLst/>
                <a:latin typeface="Open Sans" panose="020B0606030504020204" pitchFamily="34" charset="0"/>
              </a:rPr>
              <a:t>Based on the output of the smoke detector, an alarm system can be implemented.</a:t>
            </a:r>
          </a:p>
          <a:p>
            <a:pPr algn="l"/>
            <a:r>
              <a:rPr lang="en-US" sz="2000" b="0" i="0" dirty="0">
                <a:effectLst/>
                <a:latin typeface="Open Sans" panose="020B0606030504020204" pitchFamily="34" charset="0"/>
              </a:rPr>
              <a:t>The sensor used in this project is MQ-2 Gas/Smoke sensor. It is sensitive to LPG, Hydrogen, Smoke, Methane, Propane, Alcohol, Butane and other industrial combustible gases.</a:t>
            </a:r>
          </a:p>
          <a:p>
            <a:pPr algn="l"/>
            <a:r>
              <a:rPr lang="en-US" sz="2000" b="0" i="0" dirty="0">
                <a:effectLst/>
                <a:latin typeface="Open Sans" panose="020B0606030504020204" pitchFamily="34" charset="0"/>
              </a:rPr>
              <a:t>It has two electrodes made of Aluminum Oxide (Al2O3) and a heating element made of Tin dioxide (SnO¬2) which acts as the main sensing layer.</a:t>
            </a:r>
          </a:p>
        </p:txBody>
      </p:sp>
    </p:spTree>
    <p:extLst>
      <p:ext uri="{BB962C8B-B14F-4D97-AF65-F5344CB8AC3E}">
        <p14:creationId xmlns:p14="http://schemas.microsoft.com/office/powerpoint/2010/main" val="1429390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E6BA-1A95-93F7-D6D1-5A3B2BF39AE8}"/>
              </a:ext>
            </a:extLst>
          </p:cNvPr>
          <p:cNvSpPr>
            <a:spLocks noGrp="1"/>
          </p:cNvSpPr>
          <p:nvPr>
            <p:ph type="title"/>
          </p:nvPr>
        </p:nvSpPr>
        <p:spPr>
          <a:xfrm>
            <a:off x="925094" y="2818818"/>
            <a:ext cx="1456156" cy="724678"/>
          </a:xfrm>
        </p:spPr>
        <p:txBody>
          <a:bodyPr/>
          <a:lstStyle/>
          <a:p>
            <a:r>
              <a:rPr lang="en-US" dirty="0"/>
              <a:t>code</a:t>
            </a:r>
          </a:p>
        </p:txBody>
      </p:sp>
      <p:sp>
        <p:nvSpPr>
          <p:cNvPr id="5" name="Rectangle 4">
            <a:extLst>
              <a:ext uri="{FF2B5EF4-FFF2-40B4-BE49-F238E27FC236}">
                <a16:creationId xmlns:a16="http://schemas.microsoft.com/office/drawing/2014/main" id="{FBFF939D-3866-1CAA-250D-0556B68F49B1}"/>
              </a:ext>
            </a:extLst>
          </p:cNvPr>
          <p:cNvSpPr/>
          <p:nvPr/>
        </p:nvSpPr>
        <p:spPr>
          <a:xfrm>
            <a:off x="3426961" y="234044"/>
            <a:ext cx="5336913" cy="644745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6EA3C0A1-BE1B-2C2E-04F9-E63878929896}"/>
              </a:ext>
            </a:extLst>
          </p:cNvPr>
          <p:cNvSpPr txBox="1"/>
          <p:nvPr/>
        </p:nvSpPr>
        <p:spPr>
          <a:xfrm>
            <a:off x="3913611" y="641615"/>
            <a:ext cx="5336913" cy="5632311"/>
          </a:xfrm>
          <a:prstGeom prst="rect">
            <a:avLst/>
          </a:prstGeom>
          <a:noFill/>
        </p:spPr>
        <p:txBody>
          <a:bodyPr wrap="square" rtlCol="0">
            <a:spAutoFit/>
          </a:bodyPr>
          <a:lstStyle/>
          <a:p>
            <a:r>
              <a:rPr lang="en-US" dirty="0"/>
              <a:t>const int </a:t>
            </a:r>
            <a:r>
              <a:rPr lang="en-US" dirty="0" err="1"/>
              <a:t>sensorPin</a:t>
            </a:r>
            <a:r>
              <a:rPr lang="en-US" dirty="0"/>
              <a:t> = A0;</a:t>
            </a:r>
          </a:p>
          <a:p>
            <a:r>
              <a:rPr lang="en-US" dirty="0"/>
              <a:t>const int </a:t>
            </a:r>
            <a:r>
              <a:rPr lang="en-US" dirty="0" err="1"/>
              <a:t>ledRed</a:t>
            </a:r>
            <a:r>
              <a:rPr lang="en-US" dirty="0"/>
              <a:t> = 13;</a:t>
            </a:r>
          </a:p>
          <a:p>
            <a:r>
              <a:rPr lang="en-US" dirty="0"/>
              <a:t>const int </a:t>
            </a:r>
            <a:r>
              <a:rPr lang="en-US" dirty="0" err="1"/>
              <a:t>ledGreen</a:t>
            </a:r>
            <a:r>
              <a:rPr lang="en-US" dirty="0"/>
              <a:t> = 12;</a:t>
            </a:r>
          </a:p>
          <a:p>
            <a:r>
              <a:rPr lang="en-US" dirty="0"/>
              <a:t>void setup() {  </a:t>
            </a:r>
          </a:p>
          <a:p>
            <a:r>
              <a:rPr lang="en-US" dirty="0"/>
              <a:t>	</a:t>
            </a:r>
            <a:r>
              <a:rPr lang="en-US" dirty="0" err="1"/>
              <a:t>Serial.begin</a:t>
            </a:r>
            <a:r>
              <a:rPr lang="en-US" dirty="0"/>
              <a:t>(9600);  </a:t>
            </a:r>
          </a:p>
          <a:p>
            <a:r>
              <a:rPr lang="en-US" dirty="0"/>
              <a:t>	</a:t>
            </a:r>
            <a:r>
              <a:rPr lang="en-US" dirty="0" err="1"/>
              <a:t>pinMode</a:t>
            </a:r>
            <a:r>
              <a:rPr lang="en-US" dirty="0"/>
              <a:t>(</a:t>
            </a:r>
            <a:r>
              <a:rPr lang="en-US" dirty="0" err="1"/>
              <a:t>ledGreen</a:t>
            </a:r>
            <a:r>
              <a:rPr lang="en-US" dirty="0"/>
              <a:t>, OUTPUT);  </a:t>
            </a:r>
          </a:p>
          <a:p>
            <a:r>
              <a:rPr lang="en-US" dirty="0"/>
              <a:t>	</a:t>
            </a:r>
            <a:r>
              <a:rPr lang="en-US" dirty="0" err="1"/>
              <a:t>pinMode</a:t>
            </a:r>
            <a:r>
              <a:rPr lang="en-US" dirty="0"/>
              <a:t>(</a:t>
            </a:r>
            <a:r>
              <a:rPr lang="en-US" dirty="0" err="1"/>
              <a:t>ledRed</a:t>
            </a:r>
            <a:r>
              <a:rPr lang="en-US" dirty="0"/>
              <a:t>, OUTPUT);</a:t>
            </a:r>
          </a:p>
          <a:p>
            <a:r>
              <a:rPr lang="en-US" dirty="0"/>
              <a:t>	}</a:t>
            </a:r>
          </a:p>
          <a:p>
            <a:r>
              <a:rPr lang="en-US" dirty="0"/>
              <a:t>void loop() {  </a:t>
            </a:r>
          </a:p>
          <a:p>
            <a:r>
              <a:rPr lang="en-US" dirty="0"/>
              <a:t>	int </a:t>
            </a:r>
            <a:r>
              <a:rPr lang="en-US" dirty="0" err="1"/>
              <a:t>sensorValue</a:t>
            </a:r>
            <a:r>
              <a:rPr lang="en-US" dirty="0"/>
              <a:t> = </a:t>
            </a:r>
            <a:r>
              <a:rPr lang="en-US" dirty="0" err="1"/>
              <a:t>analogRead</a:t>
            </a:r>
            <a:r>
              <a:rPr lang="en-US" dirty="0"/>
              <a:t>(</a:t>
            </a:r>
            <a:r>
              <a:rPr lang="en-US" dirty="0" err="1"/>
              <a:t>sensorPin</a:t>
            </a:r>
            <a:r>
              <a:rPr lang="en-US" dirty="0"/>
              <a:t>);  </a:t>
            </a:r>
          </a:p>
          <a:p>
            <a:r>
              <a:rPr lang="en-US" dirty="0"/>
              <a:t>	</a:t>
            </a:r>
            <a:r>
              <a:rPr lang="en-US" dirty="0" err="1"/>
              <a:t>Serial.println</a:t>
            </a:r>
            <a:r>
              <a:rPr lang="en-US" dirty="0"/>
              <a:t>(</a:t>
            </a:r>
            <a:r>
              <a:rPr lang="en-US" dirty="0" err="1"/>
              <a:t>sensorValue</a:t>
            </a:r>
            <a:r>
              <a:rPr lang="en-US" dirty="0"/>
              <a:t>);  </a:t>
            </a:r>
          </a:p>
          <a:p>
            <a:r>
              <a:rPr lang="en-US" dirty="0"/>
              <a:t>	if (</a:t>
            </a:r>
            <a:r>
              <a:rPr lang="en-US" dirty="0" err="1"/>
              <a:t>sensorValue</a:t>
            </a:r>
            <a:r>
              <a:rPr lang="en-US" dirty="0"/>
              <a:t> &gt; 600) {    </a:t>
            </a:r>
          </a:p>
          <a:p>
            <a:r>
              <a:rPr lang="en-US" dirty="0"/>
              <a:t>		</a:t>
            </a:r>
            <a:r>
              <a:rPr lang="en-US" dirty="0" err="1"/>
              <a:t>digitalWrite</a:t>
            </a:r>
            <a:r>
              <a:rPr lang="en-US" dirty="0"/>
              <a:t>(</a:t>
            </a:r>
            <a:r>
              <a:rPr lang="en-US" dirty="0" err="1"/>
              <a:t>ledRed</a:t>
            </a:r>
            <a:r>
              <a:rPr lang="en-US" dirty="0"/>
              <a:t>, HIGH);    </a:t>
            </a:r>
          </a:p>
          <a:p>
            <a:r>
              <a:rPr lang="en-US" dirty="0"/>
              <a:t>		</a:t>
            </a:r>
            <a:r>
              <a:rPr lang="en-US" dirty="0" err="1"/>
              <a:t>digitalWrite</a:t>
            </a:r>
            <a:r>
              <a:rPr lang="en-US" dirty="0"/>
              <a:t>(</a:t>
            </a:r>
            <a:r>
              <a:rPr lang="en-US" dirty="0" err="1"/>
              <a:t>ledGreen</a:t>
            </a:r>
            <a:r>
              <a:rPr lang="en-US" dirty="0"/>
              <a:t>, LOW);  </a:t>
            </a:r>
          </a:p>
          <a:p>
            <a:r>
              <a:rPr lang="en-US" dirty="0"/>
              <a:t>	}</a:t>
            </a:r>
          </a:p>
          <a:p>
            <a:r>
              <a:rPr lang="en-US" dirty="0"/>
              <a:t>	else {    </a:t>
            </a:r>
          </a:p>
          <a:p>
            <a:r>
              <a:rPr lang="en-US" dirty="0"/>
              <a:t>		</a:t>
            </a:r>
            <a:r>
              <a:rPr lang="en-US" dirty="0" err="1"/>
              <a:t>digitalWrite</a:t>
            </a:r>
            <a:r>
              <a:rPr lang="en-US" dirty="0"/>
              <a:t>(</a:t>
            </a:r>
            <a:r>
              <a:rPr lang="en-US" dirty="0" err="1"/>
              <a:t>ledGreen</a:t>
            </a:r>
            <a:r>
              <a:rPr lang="en-US" dirty="0"/>
              <a:t>, HIGH);    </a:t>
            </a:r>
          </a:p>
          <a:p>
            <a:r>
              <a:rPr lang="en-US" dirty="0"/>
              <a:t>		</a:t>
            </a:r>
            <a:r>
              <a:rPr lang="en-US" dirty="0" err="1"/>
              <a:t>digitalWrite</a:t>
            </a:r>
            <a:r>
              <a:rPr lang="en-US" dirty="0"/>
              <a:t>(</a:t>
            </a:r>
            <a:r>
              <a:rPr lang="en-US" dirty="0" err="1"/>
              <a:t>ledRed</a:t>
            </a:r>
            <a:r>
              <a:rPr lang="en-US" dirty="0"/>
              <a:t>, LOW);  </a:t>
            </a:r>
          </a:p>
          <a:p>
            <a:r>
              <a:rPr lang="en-US" dirty="0"/>
              <a:t>	}  </a:t>
            </a:r>
          </a:p>
          <a:p>
            <a:r>
              <a:rPr lang="en-US" dirty="0"/>
              <a:t>	delay(1000);}</a:t>
            </a:r>
          </a:p>
        </p:txBody>
      </p:sp>
    </p:spTree>
    <p:extLst>
      <p:ext uri="{BB962C8B-B14F-4D97-AF65-F5344CB8AC3E}">
        <p14:creationId xmlns:p14="http://schemas.microsoft.com/office/powerpoint/2010/main" val="1581240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F4E09-DEE5-DD04-2899-A90EE1EBF625}"/>
              </a:ext>
            </a:extLst>
          </p:cNvPr>
          <p:cNvSpPr>
            <a:spLocks noGrp="1"/>
          </p:cNvSpPr>
          <p:nvPr>
            <p:ph type="title"/>
          </p:nvPr>
        </p:nvSpPr>
        <p:spPr>
          <a:xfrm>
            <a:off x="292135" y="-39657"/>
            <a:ext cx="9176084" cy="553859"/>
          </a:xfrm>
        </p:spPr>
        <p:txBody>
          <a:bodyPr>
            <a:normAutofit fontScale="90000"/>
          </a:bodyPr>
          <a:lstStyle/>
          <a:p>
            <a:r>
              <a:rPr lang="en-US" dirty="0"/>
              <a:t>Circuit diagram</a:t>
            </a:r>
          </a:p>
        </p:txBody>
      </p:sp>
      <p:pic>
        <p:nvPicPr>
          <p:cNvPr id="3" name="Picture 2">
            <a:extLst>
              <a:ext uri="{FF2B5EF4-FFF2-40B4-BE49-F238E27FC236}">
                <a16:creationId xmlns:a16="http://schemas.microsoft.com/office/drawing/2014/main" id="{C8E5272E-8689-4730-270F-8CCD2E7DF5E3}"/>
              </a:ext>
            </a:extLst>
          </p:cNvPr>
          <p:cNvPicPr>
            <a:picLocks noChangeAspect="1"/>
          </p:cNvPicPr>
          <p:nvPr/>
        </p:nvPicPr>
        <p:blipFill>
          <a:blip r:embed="rId2"/>
          <a:stretch>
            <a:fillRect/>
          </a:stretch>
        </p:blipFill>
        <p:spPr>
          <a:xfrm>
            <a:off x="292135" y="514202"/>
            <a:ext cx="11607729" cy="6207846"/>
          </a:xfrm>
          <a:prstGeom prst="rect">
            <a:avLst/>
          </a:prstGeom>
        </p:spPr>
      </p:pic>
    </p:spTree>
    <p:extLst>
      <p:ext uri="{BB962C8B-B14F-4D97-AF65-F5344CB8AC3E}">
        <p14:creationId xmlns:p14="http://schemas.microsoft.com/office/powerpoint/2010/main" val="3246367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6B5E1-A1BD-26DC-4A9A-8CC42451C265}"/>
              </a:ext>
            </a:extLst>
          </p:cNvPr>
          <p:cNvSpPr>
            <a:spLocks noGrp="1"/>
          </p:cNvSpPr>
          <p:nvPr>
            <p:ph type="title"/>
          </p:nvPr>
        </p:nvSpPr>
        <p:spPr>
          <a:xfrm>
            <a:off x="149244" y="0"/>
            <a:ext cx="10131425" cy="963038"/>
          </a:xfrm>
        </p:spPr>
        <p:txBody>
          <a:bodyPr/>
          <a:lstStyle/>
          <a:p>
            <a:r>
              <a:rPr lang="en-IN" b="1" spc="300" dirty="0"/>
              <a:t>Circuit diagram</a:t>
            </a:r>
          </a:p>
        </p:txBody>
      </p:sp>
      <p:pic>
        <p:nvPicPr>
          <p:cNvPr id="3" name="Picture 2">
            <a:extLst>
              <a:ext uri="{FF2B5EF4-FFF2-40B4-BE49-F238E27FC236}">
                <a16:creationId xmlns:a16="http://schemas.microsoft.com/office/drawing/2014/main" id="{0289761D-DBAA-D585-D126-DEC8F57708CC}"/>
              </a:ext>
            </a:extLst>
          </p:cNvPr>
          <p:cNvPicPr>
            <a:picLocks noChangeAspect="1"/>
          </p:cNvPicPr>
          <p:nvPr/>
        </p:nvPicPr>
        <p:blipFill>
          <a:blip r:embed="rId2"/>
          <a:stretch>
            <a:fillRect/>
          </a:stretch>
        </p:blipFill>
        <p:spPr>
          <a:xfrm>
            <a:off x="149244" y="831140"/>
            <a:ext cx="11920668" cy="5842375"/>
          </a:xfrm>
          <a:prstGeom prst="rect">
            <a:avLst/>
          </a:prstGeom>
        </p:spPr>
      </p:pic>
    </p:spTree>
    <p:extLst>
      <p:ext uri="{BB962C8B-B14F-4D97-AF65-F5344CB8AC3E}">
        <p14:creationId xmlns:p14="http://schemas.microsoft.com/office/powerpoint/2010/main" val="3371521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685801" y="6847"/>
            <a:ext cx="8554473" cy="956192"/>
          </a:xfrm>
        </p:spPr>
        <p:txBody>
          <a:bodyPr/>
          <a:lstStyle/>
          <a:p>
            <a:r>
              <a:rPr lang="en-US" b="1" spc="300" dirty="0"/>
              <a:t>working</a:t>
            </a:r>
          </a:p>
        </p:txBody>
      </p:sp>
      <p:sp>
        <p:nvSpPr>
          <p:cNvPr id="4" name="Content Placeholder 3">
            <a:extLst>
              <a:ext uri="{FF2B5EF4-FFF2-40B4-BE49-F238E27FC236}">
                <a16:creationId xmlns:a16="http://schemas.microsoft.com/office/drawing/2014/main" id="{AB1D428E-1560-C844-B5E8-3E610B594BC7}"/>
              </a:ext>
            </a:extLst>
          </p:cNvPr>
          <p:cNvSpPr>
            <a:spLocks noGrp="1"/>
          </p:cNvSpPr>
          <p:nvPr>
            <p:ph idx="1"/>
          </p:nvPr>
        </p:nvSpPr>
        <p:spPr>
          <a:xfrm>
            <a:off x="685801" y="3746811"/>
            <a:ext cx="10345365" cy="2940054"/>
          </a:xfrm>
        </p:spPr>
        <p:txBody>
          <a:bodyPr>
            <a:normAutofit/>
          </a:bodyPr>
          <a:lstStyle/>
          <a:p>
            <a:pPr algn="l">
              <a:lnSpc>
                <a:spcPct val="110000"/>
              </a:lnSpc>
              <a:spcAft>
                <a:spcPts val="1200"/>
              </a:spcAft>
            </a:pPr>
            <a:r>
              <a:rPr lang="en-US" dirty="0"/>
              <a:t>When Smoke not Detected: When the Smoke doesn’t come in contact with the MQ2 Gas Sensor, the ppm value of the gas is not sensed by the sensor, so yellow Led used in the circuit starts to blink indicating that the situation is out of danger</a:t>
            </a:r>
          </a:p>
          <a:p>
            <a:pPr algn="l">
              <a:lnSpc>
                <a:spcPct val="110000"/>
              </a:lnSpc>
              <a:spcAft>
                <a:spcPts val="1200"/>
              </a:spcAft>
            </a:pPr>
            <a:r>
              <a:rPr lang="en-US" dirty="0"/>
              <a:t>When Smoke Detected: When the Smoke comes in contact with the MQ2 Gas Sensor, the ppm value of the gas </a:t>
            </a:r>
            <a:r>
              <a:rPr lang="en-US" dirty="0" err="1"/>
              <a:t>issensed</a:t>
            </a:r>
            <a:r>
              <a:rPr lang="en-US" dirty="0"/>
              <a:t> by the sensor (which is displayed in the Serial Monitor) then the Arduino microcontroller converts the analog value into digital value which is being interpreted by the code and then Red Led used in the circuit starts to blink indicating the presence of gas and the situation is in danger</a:t>
            </a:r>
            <a:endParaRPr lang="en-US" b="0" i="0" dirty="0">
              <a:effectLst/>
              <a:latin typeface="Open Sans" panose="020B0606030504020204" pitchFamily="34" charset="0"/>
            </a:endParaRPr>
          </a:p>
        </p:txBody>
      </p:sp>
      <p:pic>
        <p:nvPicPr>
          <p:cNvPr id="6" name="Picture 5">
            <a:extLst>
              <a:ext uri="{FF2B5EF4-FFF2-40B4-BE49-F238E27FC236}">
                <a16:creationId xmlns:a16="http://schemas.microsoft.com/office/drawing/2014/main" id="{20022840-B2C3-D51B-ECB2-EF68802692BF}"/>
              </a:ext>
            </a:extLst>
          </p:cNvPr>
          <p:cNvPicPr>
            <a:picLocks noChangeAspect="1"/>
          </p:cNvPicPr>
          <p:nvPr/>
        </p:nvPicPr>
        <p:blipFill>
          <a:blip r:embed="rId3"/>
          <a:stretch>
            <a:fillRect/>
          </a:stretch>
        </p:blipFill>
        <p:spPr>
          <a:xfrm>
            <a:off x="3088725" y="703014"/>
            <a:ext cx="5803349" cy="3043797"/>
          </a:xfrm>
          <a:prstGeom prst="rect">
            <a:avLst/>
          </a:prstGeom>
        </p:spPr>
      </p:pic>
    </p:spTree>
    <p:extLst>
      <p:ext uri="{BB962C8B-B14F-4D97-AF65-F5344CB8AC3E}">
        <p14:creationId xmlns:p14="http://schemas.microsoft.com/office/powerpoint/2010/main" val="1431779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822390-A147-B071-E179-EA2D5FD3ACF5}"/>
              </a:ext>
            </a:extLst>
          </p:cNvPr>
          <p:cNvPicPr>
            <a:picLocks noChangeAspect="1"/>
          </p:cNvPicPr>
          <p:nvPr/>
        </p:nvPicPr>
        <p:blipFill rotWithShape="1">
          <a:blip r:embed="rId2"/>
          <a:srcRect l="4009" t="52109" r="3706" b="1822"/>
          <a:stretch/>
        </p:blipFill>
        <p:spPr>
          <a:xfrm>
            <a:off x="195942" y="3798589"/>
            <a:ext cx="5498842" cy="2803072"/>
          </a:xfrm>
          <a:prstGeom prst="rect">
            <a:avLst/>
          </a:prstGeom>
        </p:spPr>
      </p:pic>
      <p:pic>
        <p:nvPicPr>
          <p:cNvPr id="4" name="Picture 3">
            <a:extLst>
              <a:ext uri="{FF2B5EF4-FFF2-40B4-BE49-F238E27FC236}">
                <a16:creationId xmlns:a16="http://schemas.microsoft.com/office/drawing/2014/main" id="{52320810-5437-1DE2-4FDE-9745321DB6D6}"/>
              </a:ext>
            </a:extLst>
          </p:cNvPr>
          <p:cNvPicPr>
            <a:picLocks noChangeAspect="1"/>
          </p:cNvPicPr>
          <p:nvPr/>
        </p:nvPicPr>
        <p:blipFill rotWithShape="1">
          <a:blip r:embed="rId2"/>
          <a:srcRect b="49251"/>
          <a:stretch/>
        </p:blipFill>
        <p:spPr>
          <a:xfrm>
            <a:off x="6037543" y="3798587"/>
            <a:ext cx="5958515" cy="2803073"/>
          </a:xfrm>
          <a:prstGeom prst="rect">
            <a:avLst/>
          </a:prstGeom>
        </p:spPr>
      </p:pic>
      <p:pic>
        <p:nvPicPr>
          <p:cNvPr id="6" name="Picture 5">
            <a:extLst>
              <a:ext uri="{FF2B5EF4-FFF2-40B4-BE49-F238E27FC236}">
                <a16:creationId xmlns:a16="http://schemas.microsoft.com/office/drawing/2014/main" id="{9FF6C7C1-DDF7-2891-EA6B-4CF7DDEF0FCC}"/>
              </a:ext>
            </a:extLst>
          </p:cNvPr>
          <p:cNvPicPr>
            <a:picLocks noChangeAspect="1"/>
          </p:cNvPicPr>
          <p:nvPr/>
        </p:nvPicPr>
        <p:blipFill rotWithShape="1">
          <a:blip r:embed="rId3"/>
          <a:srcRect l="4511" r="1291"/>
          <a:stretch/>
        </p:blipFill>
        <p:spPr>
          <a:xfrm>
            <a:off x="195942" y="302991"/>
            <a:ext cx="5498841" cy="2803072"/>
          </a:xfrm>
          <a:prstGeom prst="rect">
            <a:avLst/>
          </a:prstGeom>
        </p:spPr>
      </p:pic>
      <p:pic>
        <p:nvPicPr>
          <p:cNvPr id="8" name="Picture 7">
            <a:extLst>
              <a:ext uri="{FF2B5EF4-FFF2-40B4-BE49-F238E27FC236}">
                <a16:creationId xmlns:a16="http://schemas.microsoft.com/office/drawing/2014/main" id="{BAA552C0-8003-B7CC-21AE-63A65F549D45}"/>
              </a:ext>
            </a:extLst>
          </p:cNvPr>
          <p:cNvPicPr>
            <a:picLocks noChangeAspect="1"/>
          </p:cNvPicPr>
          <p:nvPr/>
        </p:nvPicPr>
        <p:blipFill>
          <a:blip r:embed="rId4"/>
          <a:stretch>
            <a:fillRect/>
          </a:stretch>
        </p:blipFill>
        <p:spPr>
          <a:xfrm>
            <a:off x="6132211" y="302994"/>
            <a:ext cx="5859343" cy="2756419"/>
          </a:xfrm>
          <a:prstGeom prst="rect">
            <a:avLst/>
          </a:prstGeom>
        </p:spPr>
      </p:pic>
    </p:spTree>
    <p:extLst>
      <p:ext uri="{BB962C8B-B14F-4D97-AF65-F5344CB8AC3E}">
        <p14:creationId xmlns:p14="http://schemas.microsoft.com/office/powerpoint/2010/main" val="40390921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3.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Future design</Template>
  <TotalTime>268</TotalTime>
  <Words>974</Words>
  <Application>Microsoft Office PowerPoint</Application>
  <PresentationFormat>Widescreen</PresentationFormat>
  <Paragraphs>77</Paragraphs>
  <Slides>13</Slides>
  <Notes>6</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Open Sans</vt:lpstr>
      <vt:lpstr>Celestial</vt:lpstr>
      <vt:lpstr>Smoke Detection and Fire Prevention with Arduino and MQ2 Sensor</vt:lpstr>
      <vt:lpstr>Components</vt:lpstr>
      <vt:lpstr>ABSTRACT</vt:lpstr>
      <vt:lpstr>Brief introduction of the project</vt:lpstr>
      <vt:lpstr>code</vt:lpstr>
      <vt:lpstr>Circuit diagram</vt:lpstr>
      <vt:lpstr>Circuit diagram</vt:lpstr>
      <vt:lpstr>working</vt:lpstr>
      <vt:lpstr>PowerPoint Presentation</vt:lpstr>
      <vt:lpstr>working</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SMOKE DETECTOR</dc:title>
  <dc:creator>DHEJAN RAMESH</dc:creator>
  <cp:lastModifiedBy>Arun Pranav A T</cp:lastModifiedBy>
  <cp:revision>14</cp:revision>
  <dcterms:created xsi:type="dcterms:W3CDTF">2023-09-06T15:53:46Z</dcterms:created>
  <dcterms:modified xsi:type="dcterms:W3CDTF">2023-10-18T17:19:12Z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